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7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7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6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B1A4-6678-4799-BC67-211B5017B3D1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B4958-E6FF-489B-B9E3-4ED7D2D1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bc.co.uk/schools/typ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ense-lang.org/typing/games/typingchef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unschool.kaboose.com/fun-blaster/games/game_super_hyper_spider_typer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ames.wordgames.com/media/typing-defense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Keyboarding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5192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Way to Get Better at Keyboarding and Writing for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</a:t>
            </a:r>
            <a:endParaRPr lang="en-US" sz="2400" dirty="0"/>
          </a:p>
        </p:txBody>
      </p:sp>
      <p:pic>
        <p:nvPicPr>
          <p:cNvPr id="5" name="Picture 2" descr="C:\Users\GailFelberbaum\AppData\Local\Microsoft\Windows\Temporary Internet Files\Content.IE5\LZNQK92K\MP9004485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267200"/>
            <a:ext cx="1422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1280160" cy="192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GailFelberbaum\AppData\Local\Microsoft\Windows\Temporary Internet Files\Content.IE5\LZNQK92K\MP9004485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84071"/>
            <a:ext cx="1422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6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</a:rPr>
              <a:t>Dance Mat Typing</a:t>
            </a:r>
            <a:endParaRPr lang="en-US" sz="4000" b="1" dirty="0">
              <a:ea typeface="+mj-ea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467600" cy="5026025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  <a:hlinkClick r:id="rId2"/>
              </a:rPr>
              <a:t>http://www.bbc.co.uk/schools/typing/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5" y="2108895"/>
            <a:ext cx="6174496" cy="447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689725" y="2128838"/>
            <a:ext cx="24542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en-US" altLang="en-US" sz="1800"/>
              <a:t>Sequential lessons 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Animal guides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Reward Screens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10-minute lessons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20 small typing tasks.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About a dozen lessons in the sequence.</a:t>
            </a:r>
          </a:p>
        </p:txBody>
      </p:sp>
    </p:spTree>
    <p:extLst>
      <p:ext uri="{BB962C8B-B14F-4D97-AF65-F5344CB8AC3E}">
        <p14:creationId xmlns:p14="http://schemas.microsoft.com/office/powerpoint/2010/main" val="35587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</a:rPr>
              <a:t>Typing Chef</a:t>
            </a:r>
            <a:endParaRPr lang="en-US" sz="4000" b="1" dirty="0">
              <a:ea typeface="+mj-ea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5102225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  <a:hlinkClick r:id="rId2"/>
              </a:rPr>
              <a:t>http://www.sense-lang.org/typing/games/typingchef.php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z="1800" smtClean="0">
              <a:ea typeface="ＭＳ Ｐゴシック" pitchFamily="34" charset="-128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667000"/>
            <a:ext cx="4953001" cy="409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5854700" y="2478088"/>
            <a:ext cx="29146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en-US" altLang="en-US" sz="1800"/>
              <a:t> Type the word in the bubble before it pops.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In later, more challenging screens other food falls into the pan.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Game works on speed of typing target words that get increasingly complex.</a:t>
            </a:r>
          </a:p>
        </p:txBody>
      </p:sp>
    </p:spTree>
    <p:extLst>
      <p:ext uri="{BB962C8B-B14F-4D97-AF65-F5344CB8AC3E}">
        <p14:creationId xmlns:p14="http://schemas.microsoft.com/office/powerpoint/2010/main" val="18770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</a:rPr>
              <a:t>Keyboard Climber Game</a:t>
            </a:r>
            <a:endParaRPr lang="en-US" sz="4000" b="1" dirty="0">
              <a:ea typeface="+mj-ea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407025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  <a:ea typeface="ＭＳ Ｐゴシック" pitchFamily="34" charset="-128"/>
              </a:rPr>
              <a:t>http://www.tvokids.com/games/keyboardclimber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36788"/>
            <a:ext cx="5056187" cy="43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854700" y="2092325"/>
            <a:ext cx="29876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Help the monkey to climb ever higher by correctly typing the letter above him.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Clue to which hand to use based on left or right of screen.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Monkey falls to bottom of current level with each mistake.</a:t>
            </a:r>
          </a:p>
        </p:txBody>
      </p:sp>
    </p:spTree>
    <p:extLst>
      <p:ext uri="{BB962C8B-B14F-4D97-AF65-F5344CB8AC3E}">
        <p14:creationId xmlns:p14="http://schemas.microsoft.com/office/powerpoint/2010/main" val="32778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</a:rPr>
              <a:t>Super Hyper Spider </a:t>
            </a:r>
            <a:r>
              <a:rPr lang="en-US" sz="4000" b="1" dirty="0" err="1" smtClean="0">
                <a:ea typeface="+mj-ea"/>
              </a:rPr>
              <a:t>Typer</a:t>
            </a:r>
            <a:endParaRPr lang="en-US" sz="4000" b="1" dirty="0">
              <a:ea typeface="+mj-ea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467600" cy="533082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hlinkClick r:id="rId2"/>
              </a:rPr>
              <a:t>http://funschool.kaboose.com/fun-blaster/games/game_super_hyper_spider_typer.html</a:t>
            </a:r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sz="1400" dirty="0" smtClean="0">
              <a:ea typeface="ＭＳ Ｐゴシック" pitchFamily="34" charset="-128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2" y="2743200"/>
            <a:ext cx="520379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432550" y="2079625"/>
            <a:ext cx="26019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en-US" altLang="en-US" sz="1800"/>
              <a:t> Three levels of difficulty.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Each progressively difficult within level.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Type the letters or words on the chameleons</a:t>
            </a:r>
            <a:r>
              <a:rPr lang="ja-JP" altLang="en-US" sz="1800"/>
              <a:t>’</a:t>
            </a:r>
            <a:r>
              <a:rPr lang="en-US" altLang="ja-JP" sz="1800"/>
              <a:t> backs to protect the spider.</a:t>
            </a:r>
          </a:p>
          <a:p>
            <a:endParaRPr lang="en-US" altLang="en-US" sz="1800"/>
          </a:p>
          <a:p>
            <a:pPr>
              <a:buFont typeface="Wingdings" pitchFamily="2" charset="2"/>
              <a:buChar char="u"/>
            </a:pPr>
            <a:r>
              <a:rPr lang="en-US" altLang="en-US" sz="1800"/>
              <a:t> Different colored chameleons have different numbers of lives.</a:t>
            </a:r>
          </a:p>
        </p:txBody>
      </p:sp>
    </p:spTree>
    <p:extLst>
      <p:ext uri="{BB962C8B-B14F-4D97-AF65-F5344CB8AC3E}">
        <p14:creationId xmlns:p14="http://schemas.microsoft.com/office/powerpoint/2010/main" val="28157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a typeface="+mj-ea"/>
              </a:rPr>
              <a:t>Typing Defense</a:t>
            </a:r>
            <a:endParaRPr lang="en-US" sz="4000" b="1" dirty="0">
              <a:ea typeface="+mj-ea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  <a:hlinkClick r:id="rId2"/>
              </a:rPr>
              <a:t>http://games.wordgames.com/media/typing-defense.swf</a:t>
            </a: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124200"/>
            <a:ext cx="5162715" cy="35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619875" y="2438400"/>
            <a:ext cx="26003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u"/>
            </a:pPr>
            <a:r>
              <a:rPr lang="en-US" altLang="en-US" sz="1800" dirty="0"/>
              <a:t>Type the word associated with each asteroid before it collides with the earth.</a:t>
            </a:r>
          </a:p>
          <a:p>
            <a:endParaRPr lang="en-US" altLang="en-US" sz="1800" dirty="0"/>
          </a:p>
          <a:p>
            <a:pPr>
              <a:buFont typeface="Wingdings" pitchFamily="2" charset="2"/>
              <a:buChar char="u"/>
            </a:pPr>
            <a:r>
              <a:rPr lang="en-US" altLang="en-US" sz="1800" dirty="0"/>
              <a:t> Planetary </a:t>
            </a:r>
            <a:r>
              <a:rPr lang="en-US" altLang="en-US" sz="1800" dirty="0" smtClean="0"/>
              <a:t>defense </a:t>
            </a:r>
            <a:r>
              <a:rPr lang="en-US" altLang="en-US" sz="1800" dirty="0"/>
              <a:t>ray destroys correctly spelled asteroids.</a:t>
            </a:r>
          </a:p>
          <a:p>
            <a:endParaRPr lang="en-US" altLang="en-US" sz="1800" dirty="0"/>
          </a:p>
          <a:p>
            <a:pPr>
              <a:buFont typeface="Wingdings" pitchFamily="2" charset="2"/>
              <a:buChar char="u"/>
            </a:pPr>
            <a:r>
              <a:rPr lang="en-US" altLang="en-US" sz="1800" dirty="0"/>
              <a:t> Additional key words are earned like </a:t>
            </a:r>
            <a:r>
              <a:rPr lang="ja-JP" altLang="en-US" sz="1800" dirty="0"/>
              <a:t>“</a:t>
            </a:r>
            <a:r>
              <a:rPr lang="en-US" altLang="ja-JP" sz="1800" dirty="0"/>
              <a:t>slow, ice, and strike</a:t>
            </a:r>
            <a:r>
              <a:rPr lang="ja-JP" altLang="en-US" sz="1800" dirty="0"/>
              <a:t>”</a:t>
            </a:r>
            <a:r>
              <a:rPr lang="en-US" altLang="ja-JP" sz="1800" dirty="0"/>
              <a:t> as you increase in levels.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797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</TotalTime>
  <Words>232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Keyboarding Programs</vt:lpstr>
      <vt:lpstr>Dance Mat Typing</vt:lpstr>
      <vt:lpstr>Typing Chef</vt:lpstr>
      <vt:lpstr>Keyboard Climber Game</vt:lpstr>
      <vt:lpstr>Super Hyper Spider Typer</vt:lpstr>
      <vt:lpstr>Typing Defense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Keyboarding Programs</dc:title>
  <dc:creator>Gail Felberbaum</dc:creator>
  <cp:lastModifiedBy>Windows User</cp:lastModifiedBy>
  <cp:revision>6</cp:revision>
  <dcterms:created xsi:type="dcterms:W3CDTF">2013-10-02T13:04:47Z</dcterms:created>
  <dcterms:modified xsi:type="dcterms:W3CDTF">2013-10-03T15:05:58Z</dcterms:modified>
</cp:coreProperties>
</file>