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014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D1F5-E4C6-7A42-9602-6E1144F89F50}" type="datetimeFigureOut">
              <a:rPr lang="en-US" smtClean="0"/>
              <a:pPr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B341-BD4E-5549-B024-B459AA00DA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082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D1F5-E4C6-7A42-9602-6E1144F89F50}" type="datetimeFigureOut">
              <a:rPr lang="en-US" smtClean="0"/>
              <a:pPr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B341-BD4E-5549-B024-B459AA00DA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250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D1F5-E4C6-7A42-9602-6E1144F89F50}" type="datetimeFigureOut">
              <a:rPr lang="en-US" smtClean="0"/>
              <a:pPr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B341-BD4E-5549-B024-B459AA00DA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365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D1F5-E4C6-7A42-9602-6E1144F89F50}" type="datetimeFigureOut">
              <a:rPr lang="en-US" smtClean="0"/>
              <a:pPr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B341-BD4E-5549-B024-B459AA00DA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172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D1F5-E4C6-7A42-9602-6E1144F89F50}" type="datetimeFigureOut">
              <a:rPr lang="en-US" smtClean="0"/>
              <a:pPr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B341-BD4E-5549-B024-B459AA00DA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304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D1F5-E4C6-7A42-9602-6E1144F89F50}" type="datetimeFigureOut">
              <a:rPr lang="en-US" smtClean="0"/>
              <a:pPr/>
              <a:t>11/15/2013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B341-BD4E-5549-B024-B459AA00DA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319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D1F5-E4C6-7A42-9602-6E1144F89F50}" type="datetimeFigureOut">
              <a:rPr lang="en-US" smtClean="0"/>
              <a:pPr/>
              <a:t>11/15/2013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B341-BD4E-5549-B024-B459AA00DA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034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D1F5-E4C6-7A42-9602-6E1144F89F50}" type="datetimeFigureOut">
              <a:rPr lang="en-US" smtClean="0"/>
              <a:pPr/>
              <a:t>11/15/2013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B341-BD4E-5549-B024-B459AA00DA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038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D1F5-E4C6-7A42-9602-6E1144F89F50}" type="datetimeFigureOut">
              <a:rPr lang="en-US" smtClean="0"/>
              <a:pPr/>
              <a:t>11/15/2013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B341-BD4E-5549-B024-B459AA00DA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D1F5-E4C6-7A42-9602-6E1144F89F50}" type="datetimeFigureOut">
              <a:rPr lang="en-US" smtClean="0"/>
              <a:pPr/>
              <a:t>11/15/2013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B341-BD4E-5549-B024-B459AA00DA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415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D1F5-E4C6-7A42-9602-6E1144F89F50}" type="datetimeFigureOut">
              <a:rPr lang="en-US" smtClean="0"/>
              <a:pPr/>
              <a:t>11/15/2013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B341-BD4E-5549-B024-B459AA00DA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538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4D1F5-E4C6-7A42-9602-6E1144F89F50}" type="datetimeFigureOut">
              <a:rPr lang="en-US" smtClean="0"/>
              <a:pPr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AB341-BD4E-5549-B024-B459AA00DA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206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0"/>
            <a:ext cx="6858000" cy="88750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3032" y="800781"/>
            <a:ext cx="1812505" cy="92056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16570" y="800781"/>
            <a:ext cx="3874272" cy="9205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16570" y="2949329"/>
            <a:ext cx="2350600" cy="398267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77894" y="2949329"/>
            <a:ext cx="3271606" cy="398267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90533" y="2016220"/>
            <a:ext cx="5858967" cy="71042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90533" y="7082699"/>
            <a:ext cx="3190026" cy="124862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16569" y="836316"/>
            <a:ext cx="3723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 Peek At The Week</a:t>
            </a:r>
          </a:p>
          <a:p>
            <a:pPr algn="ctr"/>
            <a:r>
              <a:rPr lang="en-US" sz="2400" dirty="0" smtClean="0"/>
              <a:t>In 1-V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0531" y="1988885"/>
            <a:ext cx="585896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Special Announcements:</a:t>
            </a:r>
          </a:p>
          <a:p>
            <a:r>
              <a:rPr lang="en-US" sz="1400" dirty="0" smtClean="0"/>
              <a:t>Start doing chores to raise money for our community outreach </a:t>
            </a:r>
            <a:r>
              <a:rPr lang="en-US" sz="1400" dirty="0" smtClean="0"/>
              <a:t>program</a:t>
            </a:r>
          </a:p>
          <a:p>
            <a:r>
              <a:rPr lang="en-US" sz="1400" dirty="0" smtClean="0"/>
              <a:t>Thank you Mrs. Wollen for a wonderful Art in the Classroom!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516570" y="2949329"/>
            <a:ext cx="23506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Fun Events in 1V:</a:t>
            </a:r>
          </a:p>
          <a:p>
            <a:endParaRPr lang="en-US" sz="1400" dirty="0" smtClean="0"/>
          </a:p>
          <a:p>
            <a:r>
              <a:rPr lang="en-US" sz="1400" dirty="0" smtClean="0"/>
              <a:t>11/21  CANE</a:t>
            </a:r>
          </a:p>
          <a:p>
            <a:r>
              <a:rPr lang="en-US" sz="1400" dirty="0" smtClean="0"/>
              <a:t>11/25  Field Trip to Quick    Center</a:t>
            </a:r>
          </a:p>
          <a:p>
            <a:r>
              <a:rPr lang="en-US" sz="1400" dirty="0" smtClean="0"/>
              <a:t>11/28 Thanksgiving</a:t>
            </a:r>
          </a:p>
          <a:p>
            <a:endParaRPr lang="en-US" sz="1400" dirty="0" smtClean="0"/>
          </a:p>
          <a:p>
            <a:r>
              <a:rPr lang="en-US" sz="1400" dirty="0" smtClean="0"/>
              <a:t>Second Steps-Social Skills curriculum-focus for the week: using self talk strategies to follow directions and being assertive-not aggressive</a:t>
            </a:r>
          </a:p>
          <a:p>
            <a:endParaRPr lang="en-US" sz="1400" dirty="0" smtClean="0"/>
          </a:p>
          <a:p>
            <a:r>
              <a:rPr lang="en-US" sz="1400" dirty="0" smtClean="0"/>
              <a:t>TTL4 every week</a:t>
            </a:r>
          </a:p>
          <a:p>
            <a:r>
              <a:rPr lang="en-US" sz="1400" dirty="0" err="1" smtClean="0"/>
              <a:t>Xtramath</a:t>
            </a:r>
            <a:r>
              <a:rPr lang="en-US" sz="1400" dirty="0" smtClean="0"/>
              <a:t> practice</a:t>
            </a:r>
          </a:p>
          <a:p>
            <a:r>
              <a:rPr lang="en-US" sz="1400" dirty="0" smtClean="0"/>
              <a:t>spelling city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895796" y="7082699"/>
            <a:ext cx="2453704" cy="124862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895796" y="7064529"/>
            <a:ext cx="24537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Birthdays</a:t>
            </a:r>
          </a:p>
          <a:p>
            <a:r>
              <a:rPr lang="en-US" sz="1400" dirty="0" smtClean="0"/>
              <a:t>11/1  </a:t>
            </a:r>
            <a:r>
              <a:rPr lang="en-US" sz="1400" dirty="0" err="1" smtClean="0"/>
              <a:t>Muntaha</a:t>
            </a:r>
            <a:endParaRPr lang="en-US" sz="1400" dirty="0" smtClean="0"/>
          </a:p>
          <a:p>
            <a:r>
              <a:rPr lang="en-US" sz="1400" dirty="0" smtClean="0"/>
              <a:t>11/19    Aidan and Hunter</a:t>
            </a:r>
          </a:p>
          <a:p>
            <a:r>
              <a:rPr lang="en-US" sz="1400" dirty="0" smtClean="0"/>
              <a:t>11/23 Scott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516569" y="7082698"/>
            <a:ext cx="31639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Spelling Words and Word Study:</a:t>
            </a:r>
            <a:r>
              <a:rPr lang="en-US" sz="1400" dirty="0"/>
              <a:t> </a:t>
            </a:r>
            <a:r>
              <a:rPr lang="en-US" sz="1400" dirty="0" smtClean="0"/>
              <a:t> of, by, come, his, make</a:t>
            </a:r>
          </a:p>
          <a:p>
            <a:r>
              <a:rPr lang="en-US" sz="1400" dirty="0" smtClean="0"/>
              <a:t>Word Work: </a:t>
            </a:r>
            <a:r>
              <a:rPr lang="en-US" sz="1400" dirty="0"/>
              <a:t> </a:t>
            </a:r>
            <a:r>
              <a:rPr lang="en-US" sz="1400" dirty="0" smtClean="0"/>
              <a:t>introduce magic e- </a:t>
            </a:r>
            <a:r>
              <a:rPr lang="en-US" sz="1400" dirty="0" err="1" smtClean="0"/>
              <a:t>ake</a:t>
            </a:r>
            <a:r>
              <a:rPr lang="en-US" sz="1400" smtClean="0"/>
              <a:t>, ate </a:t>
            </a:r>
            <a:r>
              <a:rPr lang="en-US" sz="1400" dirty="0" smtClean="0"/>
              <a:t>chunk</a:t>
            </a:r>
          </a:p>
          <a:p>
            <a:r>
              <a:rPr lang="en-US" sz="1400" dirty="0" smtClean="0"/>
              <a:t>Handwriting: b </a:t>
            </a:r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3077894" y="2949329"/>
            <a:ext cx="327160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We’re Learning:</a:t>
            </a:r>
          </a:p>
          <a:p>
            <a:r>
              <a:rPr lang="en-US" sz="1400" u="sng" dirty="0" smtClean="0"/>
              <a:t>Reading</a:t>
            </a:r>
            <a:r>
              <a:rPr lang="en-US" sz="1400" dirty="0" smtClean="0"/>
              <a:t>: Comprehension work</a:t>
            </a:r>
          </a:p>
          <a:p>
            <a:r>
              <a:rPr lang="en-US" sz="1400" dirty="0" smtClean="0"/>
              <a:t>Starting our new unit on non-fiction</a:t>
            </a:r>
          </a:p>
          <a:p>
            <a:r>
              <a:rPr lang="en-US" sz="1400" u="sng" dirty="0" smtClean="0"/>
              <a:t>Writing</a:t>
            </a:r>
            <a:r>
              <a:rPr lang="en-US" sz="1400" dirty="0" smtClean="0"/>
              <a:t>:</a:t>
            </a:r>
          </a:p>
          <a:p>
            <a:r>
              <a:rPr lang="en-US" sz="1400" dirty="0" smtClean="0"/>
              <a:t>Ezra Jacks Keats-our author mentor</a:t>
            </a:r>
          </a:p>
          <a:p>
            <a:r>
              <a:rPr lang="en-US" sz="1400" dirty="0" smtClean="0"/>
              <a:t>Using sound words, all capital letters in a word, end marks, endings to our stories,</a:t>
            </a:r>
          </a:p>
          <a:p>
            <a:r>
              <a:rPr lang="en-US" sz="1400" dirty="0" smtClean="0"/>
              <a:t>Revising and editing our pieces</a:t>
            </a:r>
          </a:p>
          <a:p>
            <a:r>
              <a:rPr lang="en-US" sz="1400" u="sng" dirty="0" smtClean="0"/>
              <a:t>Math</a:t>
            </a:r>
            <a:r>
              <a:rPr lang="en-US" sz="1400" dirty="0" smtClean="0"/>
              <a:t>:</a:t>
            </a:r>
          </a:p>
          <a:p>
            <a:r>
              <a:rPr lang="en-US" sz="1400" dirty="0" smtClean="0"/>
              <a:t>Using addition and subtraction strategies to 20. Strategies: counting on/back, doubles, near doubles, commutative property, friendly “5” and “10”, compensation</a:t>
            </a:r>
          </a:p>
          <a:p>
            <a:r>
              <a:rPr lang="en-US" sz="1400" u="sng" dirty="0" smtClean="0"/>
              <a:t>Science and Social Studies</a:t>
            </a:r>
            <a:r>
              <a:rPr lang="en-US" sz="1400" dirty="0" smtClean="0"/>
              <a:t>: The First Thanksgiving-Pilgrims/Native </a:t>
            </a:r>
            <a:r>
              <a:rPr lang="en-US" sz="1400" smtClean="0"/>
              <a:t>Americans,Communities</a:t>
            </a:r>
            <a:endParaRPr lang="en-US" sz="1400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5480483" y="8897779"/>
            <a:ext cx="13775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@ Rachel Thorp 2013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251172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202</Words>
  <Application>Microsoft Office PowerPoint</Application>
  <PresentationFormat>On-screen Show (4:3)</PresentationFormat>
  <Paragraphs>35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Thorp</dc:creator>
  <cp:lastModifiedBy>Windows User</cp:lastModifiedBy>
  <cp:revision>17</cp:revision>
  <dcterms:created xsi:type="dcterms:W3CDTF">2013-11-11T16:44:32Z</dcterms:created>
  <dcterms:modified xsi:type="dcterms:W3CDTF">2013-11-15T18:14:07Z</dcterms:modified>
</cp:coreProperties>
</file>