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66"/>
    <a:srgbClr val="6633FF"/>
    <a:srgbClr val="FF6600"/>
    <a:srgbClr val="66CC00"/>
    <a:srgbClr val="0033CC"/>
    <a:srgbClr val="CC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6" d="100"/>
          <a:sy n="86" d="100"/>
        </p:scale>
        <p:origin x="-1056" y="36"/>
      </p:cViewPr>
      <p:guideLst>
        <p:guide orient="horz" pos="3168"/>
        <p:guide pos="244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6B985B-477E-AA47-9B2E-6DE86B3EB7D1}"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1D978-1F21-7B45-BD08-14B10CC1596E}" type="slidenum">
              <a:rPr lang="en-US" smtClean="0"/>
              <a:t>‹#›</a:t>
            </a:fld>
            <a:endParaRPr lang="en-US"/>
          </a:p>
        </p:txBody>
      </p:sp>
    </p:spTree>
    <p:extLst>
      <p:ext uri="{BB962C8B-B14F-4D97-AF65-F5344CB8AC3E}">
        <p14:creationId xmlns:p14="http://schemas.microsoft.com/office/powerpoint/2010/main" val="2241011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6B985B-477E-AA47-9B2E-6DE86B3EB7D1}"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1D978-1F21-7B45-BD08-14B10CC1596E}" type="slidenum">
              <a:rPr lang="en-US" smtClean="0"/>
              <a:t>‹#›</a:t>
            </a:fld>
            <a:endParaRPr lang="en-US"/>
          </a:p>
        </p:txBody>
      </p:sp>
    </p:spTree>
    <p:extLst>
      <p:ext uri="{BB962C8B-B14F-4D97-AF65-F5344CB8AC3E}">
        <p14:creationId xmlns:p14="http://schemas.microsoft.com/office/powerpoint/2010/main" val="1509439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6B985B-477E-AA47-9B2E-6DE86B3EB7D1}"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1D978-1F21-7B45-BD08-14B10CC1596E}" type="slidenum">
              <a:rPr lang="en-US" smtClean="0"/>
              <a:t>‹#›</a:t>
            </a:fld>
            <a:endParaRPr lang="en-US"/>
          </a:p>
        </p:txBody>
      </p:sp>
    </p:spTree>
    <p:extLst>
      <p:ext uri="{BB962C8B-B14F-4D97-AF65-F5344CB8AC3E}">
        <p14:creationId xmlns:p14="http://schemas.microsoft.com/office/powerpoint/2010/main" val="289400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6B985B-477E-AA47-9B2E-6DE86B3EB7D1}"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1D978-1F21-7B45-BD08-14B10CC1596E}" type="slidenum">
              <a:rPr lang="en-US" smtClean="0"/>
              <a:t>‹#›</a:t>
            </a:fld>
            <a:endParaRPr lang="en-US"/>
          </a:p>
        </p:txBody>
      </p:sp>
    </p:spTree>
    <p:extLst>
      <p:ext uri="{BB962C8B-B14F-4D97-AF65-F5344CB8AC3E}">
        <p14:creationId xmlns:p14="http://schemas.microsoft.com/office/powerpoint/2010/main" val="297065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6B985B-477E-AA47-9B2E-6DE86B3EB7D1}"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1D978-1F21-7B45-BD08-14B10CC1596E}" type="slidenum">
              <a:rPr lang="en-US" smtClean="0"/>
              <a:t>‹#›</a:t>
            </a:fld>
            <a:endParaRPr lang="en-US"/>
          </a:p>
        </p:txBody>
      </p:sp>
    </p:spTree>
    <p:extLst>
      <p:ext uri="{BB962C8B-B14F-4D97-AF65-F5344CB8AC3E}">
        <p14:creationId xmlns:p14="http://schemas.microsoft.com/office/powerpoint/2010/main" val="115611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6B985B-477E-AA47-9B2E-6DE86B3EB7D1}" type="datetimeFigureOut">
              <a:rPr lang="en-US" smtClean="0"/>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1D978-1F21-7B45-BD08-14B10CC1596E}" type="slidenum">
              <a:rPr lang="en-US" smtClean="0"/>
              <a:t>‹#›</a:t>
            </a:fld>
            <a:endParaRPr lang="en-US"/>
          </a:p>
        </p:txBody>
      </p:sp>
    </p:spTree>
    <p:extLst>
      <p:ext uri="{BB962C8B-B14F-4D97-AF65-F5344CB8AC3E}">
        <p14:creationId xmlns:p14="http://schemas.microsoft.com/office/powerpoint/2010/main" val="2927641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B985B-477E-AA47-9B2E-6DE86B3EB7D1}" type="datetimeFigureOut">
              <a:rPr lang="en-US" smtClean="0"/>
              <a:t>10/23/2013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D1D978-1F21-7B45-BD08-14B10CC1596E}" type="slidenum">
              <a:rPr lang="en-US" smtClean="0"/>
              <a:t>‹#›</a:t>
            </a:fld>
            <a:endParaRPr lang="en-US"/>
          </a:p>
        </p:txBody>
      </p:sp>
    </p:spTree>
    <p:extLst>
      <p:ext uri="{BB962C8B-B14F-4D97-AF65-F5344CB8AC3E}">
        <p14:creationId xmlns:p14="http://schemas.microsoft.com/office/powerpoint/2010/main" val="3288035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6B985B-477E-AA47-9B2E-6DE86B3EB7D1}" type="datetimeFigureOut">
              <a:rPr lang="en-US" smtClean="0"/>
              <a:t>10/23/2013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D1D978-1F21-7B45-BD08-14B10CC1596E}" type="slidenum">
              <a:rPr lang="en-US" smtClean="0"/>
              <a:t>‹#›</a:t>
            </a:fld>
            <a:endParaRPr lang="en-US"/>
          </a:p>
        </p:txBody>
      </p:sp>
    </p:spTree>
    <p:extLst>
      <p:ext uri="{BB962C8B-B14F-4D97-AF65-F5344CB8AC3E}">
        <p14:creationId xmlns:p14="http://schemas.microsoft.com/office/powerpoint/2010/main" val="3295292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B985B-477E-AA47-9B2E-6DE86B3EB7D1}" type="datetimeFigureOut">
              <a:rPr lang="en-US" smtClean="0"/>
              <a:t>10/23/2013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D1D978-1F21-7B45-BD08-14B10CC1596E}" type="slidenum">
              <a:rPr lang="en-US" smtClean="0"/>
              <a:t>‹#›</a:t>
            </a:fld>
            <a:endParaRPr lang="en-US"/>
          </a:p>
        </p:txBody>
      </p:sp>
    </p:spTree>
    <p:extLst>
      <p:ext uri="{BB962C8B-B14F-4D97-AF65-F5344CB8AC3E}">
        <p14:creationId xmlns:p14="http://schemas.microsoft.com/office/powerpoint/2010/main" val="3397575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6B985B-477E-AA47-9B2E-6DE86B3EB7D1}" type="datetimeFigureOut">
              <a:rPr lang="en-US" smtClean="0"/>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1D978-1F21-7B45-BD08-14B10CC1596E}" type="slidenum">
              <a:rPr lang="en-US" smtClean="0"/>
              <a:t>‹#›</a:t>
            </a:fld>
            <a:endParaRPr lang="en-US"/>
          </a:p>
        </p:txBody>
      </p:sp>
    </p:spTree>
    <p:extLst>
      <p:ext uri="{BB962C8B-B14F-4D97-AF65-F5344CB8AC3E}">
        <p14:creationId xmlns:p14="http://schemas.microsoft.com/office/powerpoint/2010/main" val="1741684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6B985B-477E-AA47-9B2E-6DE86B3EB7D1}" type="datetimeFigureOut">
              <a:rPr lang="en-US" smtClean="0"/>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1D978-1F21-7B45-BD08-14B10CC1596E}" type="slidenum">
              <a:rPr lang="en-US" smtClean="0"/>
              <a:t>‹#›</a:t>
            </a:fld>
            <a:endParaRPr lang="en-US"/>
          </a:p>
        </p:txBody>
      </p:sp>
    </p:spTree>
    <p:extLst>
      <p:ext uri="{BB962C8B-B14F-4D97-AF65-F5344CB8AC3E}">
        <p14:creationId xmlns:p14="http://schemas.microsoft.com/office/powerpoint/2010/main" val="2981633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606B985B-477E-AA47-9B2E-6DE86B3EB7D1}" type="datetimeFigureOut">
              <a:rPr lang="en-US" smtClean="0"/>
              <a:t>10/23/2013</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7ED1D978-1F21-7B45-BD08-14B10CC1596E}" type="slidenum">
              <a:rPr lang="en-US" smtClean="0"/>
              <a:t>‹#›</a:t>
            </a:fld>
            <a:endParaRPr lang="en-US"/>
          </a:p>
        </p:txBody>
      </p:sp>
    </p:spTree>
    <p:extLst>
      <p:ext uri="{BB962C8B-B14F-4D97-AF65-F5344CB8AC3E}">
        <p14:creationId xmlns:p14="http://schemas.microsoft.com/office/powerpoint/2010/main" val="3941244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91194" y="97326"/>
            <a:ext cx="4725237" cy="507831"/>
          </a:xfrm>
          <a:prstGeom prst="rect">
            <a:avLst/>
          </a:prstGeom>
          <a:noFill/>
        </p:spPr>
        <p:txBody>
          <a:bodyPr wrap="square" rtlCol="0">
            <a:spAutoFit/>
          </a:bodyPr>
          <a:lstStyle/>
          <a:p>
            <a:r>
              <a:rPr lang="en-US" sz="2700" dirty="0" smtClean="0">
                <a:solidFill>
                  <a:srgbClr val="6633FF"/>
                </a:solidFill>
                <a:latin typeface="Heavy Heap" panose="02000503000000020004" pitchFamily="2" charset="0"/>
                <a:cs typeface="Janda Everyday Casual"/>
              </a:rPr>
              <a:t>News from 3T</a:t>
            </a:r>
            <a:endParaRPr lang="en-US" sz="2700" dirty="0">
              <a:solidFill>
                <a:srgbClr val="6633FF"/>
              </a:solidFill>
              <a:latin typeface="Heavy Heap" panose="02000503000000020004" pitchFamily="2" charset="0"/>
              <a:cs typeface="Janda Everyday Casual"/>
            </a:endParaRPr>
          </a:p>
        </p:txBody>
      </p:sp>
      <p:sp>
        <p:nvSpPr>
          <p:cNvPr id="7" name="TextBox 6"/>
          <p:cNvSpPr txBox="1"/>
          <p:nvPr/>
        </p:nvSpPr>
        <p:spPr>
          <a:xfrm>
            <a:off x="191194" y="712574"/>
            <a:ext cx="3537099" cy="1092607"/>
          </a:xfrm>
          <a:prstGeom prst="rect">
            <a:avLst/>
          </a:prstGeom>
          <a:noFill/>
        </p:spPr>
        <p:txBody>
          <a:bodyPr wrap="square" rtlCol="0">
            <a:spAutoFit/>
          </a:bodyPr>
          <a:lstStyle/>
          <a:p>
            <a:r>
              <a:rPr lang="en-US" sz="6300" dirty="0" smtClean="0">
                <a:solidFill>
                  <a:srgbClr val="6633FF"/>
                </a:solidFill>
                <a:latin typeface="Amienne" panose="04000508060000020003" pitchFamily="82" charset="0"/>
                <a:cs typeface="Janda Everyday Casual"/>
              </a:rPr>
              <a:t>October</a:t>
            </a:r>
            <a:endParaRPr lang="en-US" sz="6300" dirty="0">
              <a:solidFill>
                <a:srgbClr val="6633FF"/>
              </a:solidFill>
              <a:latin typeface="Amienne" panose="04000508060000020003" pitchFamily="82" charset="0"/>
              <a:cs typeface="Janda Everyday Casual"/>
            </a:endParaRPr>
          </a:p>
        </p:txBody>
      </p:sp>
      <p:sp>
        <p:nvSpPr>
          <p:cNvPr id="8" name="TextBox 7"/>
          <p:cNvSpPr txBox="1"/>
          <p:nvPr/>
        </p:nvSpPr>
        <p:spPr>
          <a:xfrm>
            <a:off x="4913386" y="382397"/>
            <a:ext cx="2007543" cy="1015663"/>
          </a:xfrm>
          <a:prstGeom prst="rect">
            <a:avLst/>
          </a:prstGeom>
          <a:noFill/>
        </p:spPr>
        <p:txBody>
          <a:bodyPr wrap="square" rtlCol="0">
            <a:spAutoFit/>
          </a:bodyPr>
          <a:lstStyle/>
          <a:p>
            <a:r>
              <a:rPr lang="en-US" sz="3000" dirty="0" smtClean="0">
                <a:solidFill>
                  <a:srgbClr val="FF3366"/>
                </a:solidFill>
                <a:latin typeface="Baskerville Old Face" panose="02020602080505020303" pitchFamily="18" charset="0"/>
                <a:cs typeface="Janda Everyday Casual"/>
              </a:rPr>
              <a:t>Upcoming Events</a:t>
            </a:r>
            <a:endParaRPr lang="en-US" sz="3000" dirty="0">
              <a:solidFill>
                <a:srgbClr val="FF3366"/>
              </a:solidFill>
              <a:latin typeface="Baskerville Old Face" panose="02020602080505020303" pitchFamily="18" charset="0"/>
              <a:cs typeface="Janda Everyday Casual"/>
            </a:endParaRPr>
          </a:p>
        </p:txBody>
      </p:sp>
      <p:sp>
        <p:nvSpPr>
          <p:cNvPr id="9" name="TextBox 8"/>
          <p:cNvSpPr txBox="1"/>
          <p:nvPr/>
        </p:nvSpPr>
        <p:spPr>
          <a:xfrm>
            <a:off x="1064808" y="2032483"/>
            <a:ext cx="4465759" cy="507831"/>
          </a:xfrm>
          <a:prstGeom prst="rect">
            <a:avLst/>
          </a:prstGeom>
          <a:noFill/>
        </p:spPr>
        <p:txBody>
          <a:bodyPr wrap="square" rtlCol="0">
            <a:spAutoFit/>
          </a:bodyPr>
          <a:lstStyle/>
          <a:p>
            <a:r>
              <a:rPr lang="en-US" sz="2700" dirty="0" smtClean="0">
                <a:solidFill>
                  <a:srgbClr val="66CC00"/>
                </a:solidFill>
                <a:latin typeface="Baskerville Old Face" panose="02020602080505020303" pitchFamily="18" charset="0"/>
                <a:cs typeface="Janda Everyday Casual"/>
              </a:rPr>
              <a:t>What We’re Learning!</a:t>
            </a:r>
            <a:endParaRPr lang="en-US" sz="2700" dirty="0">
              <a:solidFill>
                <a:srgbClr val="66CC00"/>
              </a:solidFill>
              <a:latin typeface="Baskerville Old Face" panose="02020602080505020303" pitchFamily="18" charset="0"/>
              <a:cs typeface="Janda Everyday Casual"/>
            </a:endParaRPr>
          </a:p>
        </p:txBody>
      </p:sp>
      <p:sp>
        <p:nvSpPr>
          <p:cNvPr id="10" name="TextBox 9"/>
          <p:cNvSpPr txBox="1"/>
          <p:nvPr/>
        </p:nvSpPr>
        <p:spPr>
          <a:xfrm>
            <a:off x="239633" y="7606964"/>
            <a:ext cx="7183452" cy="553998"/>
          </a:xfrm>
          <a:prstGeom prst="rect">
            <a:avLst/>
          </a:prstGeom>
          <a:noFill/>
        </p:spPr>
        <p:txBody>
          <a:bodyPr wrap="square" rtlCol="0">
            <a:spAutoFit/>
          </a:bodyPr>
          <a:lstStyle/>
          <a:p>
            <a:pPr algn="ctr"/>
            <a:r>
              <a:rPr lang="en-US" sz="3000" dirty="0" smtClean="0">
                <a:solidFill>
                  <a:srgbClr val="0033CC"/>
                </a:solidFill>
                <a:latin typeface="Baskerville Old Face" panose="02020602080505020303" pitchFamily="18" charset="0"/>
                <a:cs typeface="Janda Everyday Casual"/>
              </a:rPr>
              <a:t>Thank you!</a:t>
            </a:r>
            <a:endParaRPr lang="en-US" sz="3000" dirty="0">
              <a:solidFill>
                <a:srgbClr val="0033CC"/>
              </a:solidFill>
              <a:latin typeface="Baskerville Old Face" panose="02020602080505020303" pitchFamily="18" charset="0"/>
              <a:cs typeface="Janda Everyday Casual"/>
            </a:endParaRPr>
          </a:p>
        </p:txBody>
      </p:sp>
      <p:sp>
        <p:nvSpPr>
          <p:cNvPr id="12" name="TextBox 11"/>
          <p:cNvSpPr txBox="1"/>
          <p:nvPr/>
        </p:nvSpPr>
        <p:spPr>
          <a:xfrm>
            <a:off x="308472" y="2330658"/>
            <a:ext cx="4266541" cy="5293757"/>
          </a:xfrm>
          <a:prstGeom prst="rect">
            <a:avLst/>
          </a:prstGeom>
          <a:noFill/>
        </p:spPr>
        <p:txBody>
          <a:bodyPr wrap="square" rtlCol="0">
            <a:spAutoFit/>
          </a:bodyPr>
          <a:lstStyle/>
          <a:p>
            <a:r>
              <a:rPr lang="en-US" sz="1600" dirty="0" smtClean="0"/>
              <a:t>		</a:t>
            </a:r>
            <a:r>
              <a:rPr lang="en-US" sz="1400" dirty="0" smtClean="0"/>
              <a:t>In </a:t>
            </a:r>
            <a:r>
              <a:rPr lang="en-US" sz="1400" dirty="0"/>
              <a:t>reading, we </a:t>
            </a:r>
            <a:r>
              <a:rPr lang="en-US" sz="1400" dirty="0" smtClean="0"/>
              <a:t>continued our study of           		comprehension strategies by making connections to our reading, such as connections to ourselves or to other text. </a:t>
            </a:r>
            <a:endParaRPr lang="en-US" sz="1400" dirty="0"/>
          </a:p>
          <a:p>
            <a:r>
              <a:rPr lang="en-US" sz="1400" dirty="0"/>
              <a:t>In writing, we </a:t>
            </a:r>
            <a:r>
              <a:rPr lang="en-US" sz="1400" dirty="0" smtClean="0"/>
              <a:t>are finalizing our true story that we have been working on by using our narrative checklist and our editing checklist to guide our work. We will be publishing next week and celebrating our amazing writing! </a:t>
            </a:r>
            <a:endParaRPr lang="en-US" sz="1400" dirty="0"/>
          </a:p>
          <a:p>
            <a:r>
              <a:rPr lang="en-US" sz="1400" dirty="0"/>
              <a:t>In math, we </a:t>
            </a:r>
            <a:r>
              <a:rPr lang="en-US" sz="1400" dirty="0" smtClean="0"/>
              <a:t>continued our work with computation and estimation. We have been working on rounding and estimating through word problems. We also started talking about overestimates and underestimates. </a:t>
            </a:r>
          </a:p>
          <a:p>
            <a:r>
              <a:rPr lang="en-US" sz="1400" dirty="0" smtClean="0"/>
              <a:t>We are finishing our work on Native Americans by creating a Voice Thread presentation to accompany our artifacts. More information to come about our parent presentation!</a:t>
            </a:r>
            <a:endParaRPr lang="en-US" sz="1400" dirty="0"/>
          </a:p>
          <a:p>
            <a:r>
              <a:rPr lang="en-US" sz="1400" dirty="0"/>
              <a:t>We </a:t>
            </a:r>
            <a:r>
              <a:rPr lang="en-US" sz="1400" dirty="0" smtClean="0"/>
              <a:t>learned about a river basin system and its different parts. We were able to visit the Mill River and see an authentic river system along with numerous habitats. When we returned from our trip, we spent more time discussing habitats and adaptations. THANK YOU to all of the parents who volunteered to help guide us. </a:t>
            </a:r>
          </a:p>
          <a:p>
            <a:endParaRPr lang="en-US" sz="1400" dirty="0"/>
          </a:p>
        </p:txBody>
      </p:sp>
      <p:sp>
        <p:nvSpPr>
          <p:cNvPr id="13" name="TextBox 12"/>
          <p:cNvSpPr txBox="1"/>
          <p:nvPr/>
        </p:nvSpPr>
        <p:spPr>
          <a:xfrm>
            <a:off x="4895496" y="1500261"/>
            <a:ext cx="2594783" cy="5940088"/>
          </a:xfrm>
          <a:prstGeom prst="rect">
            <a:avLst/>
          </a:prstGeom>
          <a:noFill/>
        </p:spPr>
        <p:txBody>
          <a:bodyPr wrap="square" rtlCol="0">
            <a:spAutoFit/>
          </a:bodyPr>
          <a:lstStyle/>
          <a:p>
            <a:r>
              <a:rPr lang="en-US" b="1" dirty="0" smtClean="0"/>
              <a:t>Author Visit! Rob </a:t>
            </a:r>
            <a:r>
              <a:rPr lang="en-US" b="1" dirty="0" err="1" smtClean="0"/>
              <a:t>Buyea</a:t>
            </a:r>
            <a:endParaRPr lang="en-US" b="1" dirty="0" smtClean="0"/>
          </a:p>
          <a:p>
            <a:r>
              <a:rPr lang="en-US" sz="1200" dirty="0" smtClean="0"/>
              <a:t>PTA sponsored</a:t>
            </a:r>
            <a:endParaRPr lang="en-US" sz="1200" dirty="0"/>
          </a:p>
          <a:p>
            <a:r>
              <a:rPr lang="en-US" dirty="0" smtClean="0"/>
              <a:t>October 29</a:t>
            </a:r>
            <a:r>
              <a:rPr lang="en-US" baseline="30000" dirty="0" smtClean="0"/>
              <a:t>th</a:t>
            </a:r>
            <a:r>
              <a:rPr lang="en-US" dirty="0" smtClean="0"/>
              <a:t> </a:t>
            </a:r>
            <a:endParaRPr lang="en-US" dirty="0"/>
          </a:p>
          <a:p>
            <a:endParaRPr lang="en-US" b="1" dirty="0" smtClean="0"/>
          </a:p>
          <a:p>
            <a:r>
              <a:rPr lang="en-US" b="1" dirty="0" smtClean="0"/>
              <a:t>Alvin </a:t>
            </a:r>
            <a:r>
              <a:rPr lang="en-US" b="1" dirty="0" smtClean="0"/>
              <a:t>Ailey Field </a:t>
            </a:r>
            <a:r>
              <a:rPr lang="en-US" b="1" dirty="0" smtClean="0"/>
              <a:t>Trip</a:t>
            </a:r>
          </a:p>
          <a:p>
            <a:r>
              <a:rPr lang="en-US" sz="1200" dirty="0" smtClean="0"/>
              <a:t>PTA sponsored </a:t>
            </a:r>
            <a:endParaRPr lang="en-US" sz="1200" dirty="0"/>
          </a:p>
          <a:p>
            <a:r>
              <a:rPr lang="en-US" dirty="0"/>
              <a:t>October </a:t>
            </a:r>
            <a:r>
              <a:rPr lang="en-US" dirty="0" smtClean="0"/>
              <a:t>30</a:t>
            </a:r>
            <a:r>
              <a:rPr lang="en-US" baseline="30000" dirty="0" smtClean="0"/>
              <a:t>th</a:t>
            </a:r>
            <a:r>
              <a:rPr lang="en-US" dirty="0" smtClean="0"/>
              <a:t> 11:45-2:00: </a:t>
            </a:r>
            <a:r>
              <a:rPr lang="en-US" sz="1600" dirty="0" smtClean="0"/>
              <a:t>Bring a packed lunch</a:t>
            </a:r>
            <a:r>
              <a:rPr lang="en-US" sz="1600" dirty="0" smtClean="0"/>
              <a:t>!</a:t>
            </a:r>
          </a:p>
          <a:p>
            <a:endParaRPr lang="en-US" sz="1600" dirty="0" smtClean="0"/>
          </a:p>
          <a:p>
            <a:r>
              <a:rPr lang="en-US" sz="1600" b="1" dirty="0" smtClean="0"/>
              <a:t>Halloween Celebration</a:t>
            </a:r>
            <a:endParaRPr lang="en-US" sz="1600" b="1" dirty="0"/>
          </a:p>
          <a:p>
            <a:r>
              <a:rPr lang="en-US" sz="1600" dirty="0"/>
              <a:t>October </a:t>
            </a:r>
            <a:r>
              <a:rPr lang="en-US" sz="1600" dirty="0" smtClean="0"/>
              <a:t>31st 2:30-3:25</a:t>
            </a:r>
            <a:endParaRPr lang="en-US" sz="1400" dirty="0"/>
          </a:p>
          <a:p>
            <a:r>
              <a:rPr lang="en-US" sz="1400" dirty="0" smtClean="0"/>
              <a:t>All parents are invited! Please review the letter sent home from Mr. Bluestein regarding Halloween at Burr.</a:t>
            </a:r>
            <a:endParaRPr lang="en-US" sz="1400" dirty="0"/>
          </a:p>
          <a:p>
            <a:endParaRPr lang="en-US" sz="1600" dirty="0" smtClean="0"/>
          </a:p>
          <a:p>
            <a:r>
              <a:rPr lang="en-US" sz="1600" b="1" dirty="0" smtClean="0"/>
              <a:t>Election Day </a:t>
            </a:r>
          </a:p>
          <a:p>
            <a:r>
              <a:rPr lang="en-US" sz="1600" dirty="0" smtClean="0"/>
              <a:t>November 5</a:t>
            </a:r>
            <a:r>
              <a:rPr lang="en-US" sz="1600" baseline="30000" dirty="0" smtClean="0"/>
              <a:t>th</a:t>
            </a:r>
            <a:r>
              <a:rPr lang="en-US" sz="1600" dirty="0" smtClean="0"/>
              <a:t> </a:t>
            </a:r>
          </a:p>
          <a:p>
            <a:r>
              <a:rPr lang="en-US" sz="1600" dirty="0" smtClean="0"/>
              <a:t>No school for students</a:t>
            </a:r>
            <a:endParaRPr lang="en-US" sz="1400" dirty="0"/>
          </a:p>
          <a:p>
            <a:endParaRPr lang="en-US" sz="1600" dirty="0"/>
          </a:p>
          <a:p>
            <a:endParaRPr lang="en-US" dirty="0"/>
          </a:p>
          <a:p>
            <a:r>
              <a:rPr lang="en-US" sz="1600" dirty="0"/>
              <a:t>Check the BURR BUZZ for more updates and information!</a:t>
            </a:r>
          </a:p>
        </p:txBody>
      </p:sp>
      <p:sp>
        <p:nvSpPr>
          <p:cNvPr id="2" name="TextBox 1"/>
          <p:cNvSpPr txBox="1"/>
          <p:nvPr/>
        </p:nvSpPr>
        <p:spPr>
          <a:xfrm>
            <a:off x="473725" y="8009266"/>
            <a:ext cx="7181807" cy="1569660"/>
          </a:xfrm>
          <a:prstGeom prst="rect">
            <a:avLst/>
          </a:prstGeom>
          <a:noFill/>
        </p:spPr>
        <p:txBody>
          <a:bodyPr wrap="square" rtlCol="0">
            <a:spAutoFit/>
          </a:bodyPr>
          <a:lstStyle/>
          <a:p>
            <a:r>
              <a:rPr lang="en-US" sz="1600" dirty="0" smtClean="0"/>
              <a:t>Thank you for helping to make Burr a community. Our first Pep Rally showed how much we appreciate all of you and how much school spirit we really have! Go Burr!</a:t>
            </a:r>
          </a:p>
          <a:p>
            <a:r>
              <a:rPr lang="en-US" sz="1600" dirty="0" smtClean="0"/>
              <a:t>	Thank you for taking the time to meet with me to discuss your child’s learning 	at our fall conferences. Open communication between home and school is 	important to your child’s success. As always, feel free to contact me if you 	have any questions or concerns throughout the year.  </a:t>
            </a:r>
            <a:endParaRPr lang="en-US" sz="1600" dirty="0"/>
          </a:p>
        </p:txBody>
      </p:sp>
    </p:spTree>
    <p:extLst>
      <p:ext uri="{BB962C8B-B14F-4D97-AF65-F5344CB8AC3E}">
        <p14:creationId xmlns:p14="http://schemas.microsoft.com/office/powerpoint/2010/main" val="2679461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9375</TotalTime>
  <Words>114</Words>
  <Application>Microsoft Office PowerPoint</Application>
  <PresentationFormat>Custom</PresentationFormat>
  <Paragraphs>30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Plaid Apple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 Fultz</dc:creator>
  <cp:lastModifiedBy>Windows User</cp:lastModifiedBy>
  <cp:revision>81</cp:revision>
  <cp:lastPrinted>2013-10-03T21:03:34Z</cp:lastPrinted>
  <dcterms:created xsi:type="dcterms:W3CDTF">2013-05-25T01:52:05Z</dcterms:created>
  <dcterms:modified xsi:type="dcterms:W3CDTF">2013-10-28T11:17:32Z</dcterms:modified>
</cp:coreProperties>
</file>