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1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D1F5-E4C6-7A42-9602-6E1144F89F50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32" y="800781"/>
            <a:ext cx="1812505" cy="920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570" y="800781"/>
            <a:ext cx="3874272" cy="92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6570" y="2949329"/>
            <a:ext cx="2350600" cy="39826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7894" y="2949329"/>
            <a:ext cx="3271606" cy="39826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533" y="2016220"/>
            <a:ext cx="5858967" cy="710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0533" y="7082699"/>
            <a:ext cx="3190026" cy="12486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6569" y="836316"/>
            <a:ext cx="372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Peek At The Week</a:t>
            </a:r>
          </a:p>
          <a:p>
            <a:pPr algn="ctr"/>
            <a:r>
              <a:rPr lang="en-US" sz="2400" dirty="0" smtClean="0"/>
              <a:t>In 1-V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532" y="2026985"/>
            <a:ext cx="58589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Announcements:</a:t>
            </a:r>
          </a:p>
          <a:p>
            <a:r>
              <a:rPr lang="en-US" sz="1400" dirty="0" smtClean="0"/>
              <a:t>Start doing chores to raise money for our community outreach program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570" y="2949329"/>
            <a:ext cx="235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 Events in 1V:</a:t>
            </a:r>
          </a:p>
          <a:p>
            <a:endParaRPr lang="en-US" sz="1400" dirty="0" smtClean="0"/>
          </a:p>
          <a:p>
            <a:r>
              <a:rPr lang="en-US" sz="1400" dirty="0" smtClean="0"/>
              <a:t>11/15  Art in the classroom</a:t>
            </a:r>
          </a:p>
          <a:p>
            <a:endParaRPr lang="en-US" sz="1400" dirty="0" smtClean="0"/>
          </a:p>
          <a:p>
            <a:r>
              <a:rPr lang="en-US" sz="1400" dirty="0" smtClean="0"/>
              <a:t>11/21  CANE</a:t>
            </a:r>
          </a:p>
          <a:p>
            <a:endParaRPr lang="en-US" sz="1400" dirty="0" smtClean="0"/>
          </a:p>
          <a:p>
            <a:r>
              <a:rPr lang="en-US" sz="1400" dirty="0" smtClean="0"/>
              <a:t>11/25  Field Trip to Quick    </a:t>
            </a:r>
            <a:r>
              <a:rPr lang="en-US" sz="1400" dirty="0" smtClean="0"/>
              <a:t>Center</a:t>
            </a:r>
          </a:p>
          <a:p>
            <a:endParaRPr lang="en-US" sz="1400" dirty="0"/>
          </a:p>
          <a:p>
            <a:r>
              <a:rPr lang="en-US" sz="1400" dirty="0" smtClean="0"/>
              <a:t>11/28 Thanksgiving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TTL4 every week</a:t>
            </a:r>
          </a:p>
          <a:p>
            <a:r>
              <a:rPr lang="en-US" sz="1400" dirty="0" err="1" smtClean="0"/>
              <a:t>Xtramath</a:t>
            </a:r>
            <a:r>
              <a:rPr lang="en-US" sz="1400" dirty="0" smtClean="0"/>
              <a:t> </a:t>
            </a:r>
            <a:r>
              <a:rPr lang="en-US" sz="1400" dirty="0" smtClean="0"/>
              <a:t>practice</a:t>
            </a:r>
          </a:p>
          <a:p>
            <a:r>
              <a:rPr lang="en-US" sz="1400" dirty="0" smtClean="0"/>
              <a:t>Learning </a:t>
            </a:r>
            <a:r>
              <a:rPr lang="en-US" sz="1400" dirty="0" smtClean="0"/>
              <a:t>about spelling city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95796" y="7082699"/>
            <a:ext cx="2453704" cy="12486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5796" y="7064529"/>
            <a:ext cx="245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Birthdays</a:t>
            </a:r>
          </a:p>
          <a:p>
            <a:r>
              <a:rPr lang="en-US" sz="1400" dirty="0" smtClean="0"/>
              <a:t>11/1  </a:t>
            </a:r>
            <a:r>
              <a:rPr lang="en-US" sz="1400" dirty="0" err="1" smtClean="0"/>
              <a:t>Muntaha</a:t>
            </a:r>
            <a:endParaRPr lang="en-US" sz="1400" dirty="0" smtClean="0"/>
          </a:p>
          <a:p>
            <a:r>
              <a:rPr lang="en-US" sz="1400" dirty="0" smtClean="0"/>
              <a:t>11/19    </a:t>
            </a:r>
            <a:r>
              <a:rPr lang="en-US" sz="1400" dirty="0" smtClean="0"/>
              <a:t>Aidan and </a:t>
            </a:r>
            <a:r>
              <a:rPr lang="en-US" sz="1400" dirty="0" smtClean="0"/>
              <a:t>Hunter</a:t>
            </a:r>
          </a:p>
          <a:p>
            <a:r>
              <a:rPr lang="en-US" sz="1400" dirty="0" smtClean="0"/>
              <a:t>11/23 Scott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6569" y="7082698"/>
            <a:ext cx="3163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Spelling Words and Word </a:t>
            </a:r>
            <a:r>
              <a:rPr lang="en-US" dirty="0" err="1" smtClean="0"/>
              <a:t>Study:</a:t>
            </a:r>
            <a:r>
              <a:rPr lang="en-US" sz="1400" dirty="0" err="1" smtClean="0"/>
              <a:t>am</a:t>
            </a:r>
            <a:r>
              <a:rPr lang="en-US" sz="1400" dirty="0" smtClean="0"/>
              <a:t>, out, him, her</a:t>
            </a:r>
            <a:r>
              <a:rPr lang="en-US" sz="1400" dirty="0" smtClean="0"/>
              <a:t>, </a:t>
            </a:r>
            <a:r>
              <a:rPr lang="en-US" sz="1400" dirty="0" smtClean="0"/>
              <a:t>back</a:t>
            </a:r>
          </a:p>
          <a:p>
            <a:endParaRPr lang="en-US" sz="1400" dirty="0" smtClean="0"/>
          </a:p>
          <a:p>
            <a:r>
              <a:rPr lang="en-US" sz="1400" dirty="0" smtClean="0"/>
              <a:t>Word Work: </a:t>
            </a:r>
            <a:r>
              <a:rPr lang="en-US" sz="1400" dirty="0" err="1" smtClean="0"/>
              <a:t>ack</a:t>
            </a:r>
            <a:r>
              <a:rPr lang="en-US" sz="1400" dirty="0" smtClean="0"/>
              <a:t>, ick, </a:t>
            </a:r>
            <a:r>
              <a:rPr lang="en-US" sz="1400" dirty="0" err="1" smtClean="0"/>
              <a:t>ock</a:t>
            </a:r>
            <a:r>
              <a:rPr lang="en-US" sz="1400" dirty="0" smtClean="0"/>
              <a:t> chunks</a:t>
            </a:r>
          </a:p>
          <a:p>
            <a:r>
              <a:rPr lang="en-US" sz="1400" dirty="0" smtClean="0"/>
              <a:t>Handwriting</a:t>
            </a:r>
            <a:r>
              <a:rPr lang="en-US" sz="1400" dirty="0" smtClean="0"/>
              <a:t>: m and 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7894" y="2949329"/>
            <a:ext cx="32716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We’re Learning:</a:t>
            </a:r>
          </a:p>
          <a:p>
            <a:endParaRPr lang="en-US" dirty="0"/>
          </a:p>
          <a:p>
            <a:r>
              <a:rPr lang="en-US" sz="1400" u="sng" dirty="0" smtClean="0"/>
              <a:t>Reading and Language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Strategies to figure out tricky words:</a:t>
            </a:r>
          </a:p>
          <a:p>
            <a:r>
              <a:rPr lang="en-US" sz="1400" dirty="0" smtClean="0"/>
              <a:t>Look for a chunk, think about what makes</a:t>
            </a:r>
          </a:p>
          <a:p>
            <a:r>
              <a:rPr lang="en-US" sz="1400" dirty="0" smtClean="0"/>
              <a:t>Sense, look at the letters.</a:t>
            </a:r>
          </a:p>
          <a:p>
            <a:r>
              <a:rPr lang="en-US" sz="1400" dirty="0" smtClean="0"/>
              <a:t>Rereading in a smooth voice.</a:t>
            </a:r>
          </a:p>
          <a:p>
            <a:r>
              <a:rPr lang="en-US" sz="1400" u="sng" dirty="0" smtClean="0"/>
              <a:t>Writing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Ezra Jacks Keats-our author mentor</a:t>
            </a:r>
          </a:p>
          <a:p>
            <a:r>
              <a:rPr lang="en-US" sz="1400" dirty="0" smtClean="0"/>
              <a:t>Show not tell, using dialogue, words instead of said.</a:t>
            </a:r>
          </a:p>
          <a:p>
            <a:r>
              <a:rPr lang="en-US" sz="1400" u="sng" dirty="0" smtClean="0"/>
              <a:t>Math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Using addition and subtraction strategies to 20.</a:t>
            </a:r>
          </a:p>
          <a:p>
            <a:r>
              <a:rPr lang="en-US" sz="1400" u="sng" dirty="0" smtClean="0"/>
              <a:t>Science and Social </a:t>
            </a:r>
            <a:r>
              <a:rPr lang="en-US" sz="1400" u="sng" err="1" smtClean="0"/>
              <a:t>Studies</a:t>
            </a:r>
            <a:r>
              <a:rPr lang="en-US" sz="1400" smtClean="0"/>
              <a:t>: The </a:t>
            </a:r>
            <a:r>
              <a:rPr lang="en-US" sz="1400" dirty="0" smtClean="0"/>
              <a:t>First Thanksgiving-Pilgrims/Native Americans</a:t>
            </a:r>
            <a:endParaRPr lang="en-US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480483" y="8897779"/>
            <a:ext cx="137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@ Rachel Thorp 2013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117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165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Thorp</dc:creator>
  <cp:lastModifiedBy>Windows User</cp:lastModifiedBy>
  <cp:revision>10</cp:revision>
  <dcterms:created xsi:type="dcterms:W3CDTF">2013-11-11T16:44:32Z</dcterms:created>
  <dcterms:modified xsi:type="dcterms:W3CDTF">2013-11-12T18:18:24Z</dcterms:modified>
</cp:coreProperties>
</file>