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2" r:id="rId5"/>
    <p:sldId id="257" r:id="rId6"/>
    <p:sldId id="260" r:id="rId7"/>
    <p:sldId id="259" r:id="rId8"/>
    <p:sldId id="263" r:id="rId9"/>
    <p:sldId id="266" r:id="rId10"/>
    <p:sldId id="267" r:id="rId11"/>
    <p:sldId id="258" r:id="rId12"/>
    <p:sldId id="268" r:id="rId13"/>
    <p:sldId id="269" r:id="rId14"/>
    <p:sldId id="261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0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4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5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4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8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6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1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EAF49-6670-4281-989E-BC48761284E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B5CC-47E8-40C2-BE99-3A4BFFC4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 Black Bears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28800"/>
            <a:ext cx="5764606" cy="3833463"/>
          </a:xfrm>
        </p:spPr>
      </p:pic>
    </p:spTree>
    <p:extLst>
      <p:ext uri="{BB962C8B-B14F-4D97-AF65-F5344CB8AC3E}">
        <p14:creationId xmlns:p14="http://schemas.microsoft.com/office/powerpoint/2010/main" val="24261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6496"/>
            <a:ext cx="8055901" cy="6064304"/>
          </a:xfrm>
        </p:spPr>
      </p:pic>
    </p:spTree>
    <p:extLst>
      <p:ext uri="{BB962C8B-B14F-4D97-AF65-F5344CB8AC3E}">
        <p14:creationId xmlns:p14="http://schemas.microsoft.com/office/powerpoint/2010/main" val="3318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9"/>
    </mc:Choice>
    <mc:Fallback xmlns="">
      <p:transition spd="slow" advTm="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2806"/>
            <a:ext cx="7752225" cy="5835703"/>
          </a:xfrm>
        </p:spPr>
      </p:pic>
    </p:spTree>
    <p:extLst>
      <p:ext uri="{BB962C8B-B14F-4D97-AF65-F5344CB8AC3E}">
        <p14:creationId xmlns:p14="http://schemas.microsoft.com/office/powerpoint/2010/main" val="5478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5" y="457200"/>
            <a:ext cx="7996782" cy="6019800"/>
          </a:xfrm>
        </p:spPr>
      </p:pic>
    </p:spTree>
    <p:extLst>
      <p:ext uri="{BB962C8B-B14F-4D97-AF65-F5344CB8AC3E}">
        <p14:creationId xmlns:p14="http://schemas.microsoft.com/office/powerpoint/2010/main" val="24559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"/>
    </mc:Choice>
    <mc:Fallback xmlns="">
      <p:transition spd="slow" advTm="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5335"/>
            <a:ext cx="8030875" cy="6045465"/>
          </a:xfrm>
        </p:spPr>
      </p:pic>
    </p:spTree>
    <p:extLst>
      <p:ext uri="{BB962C8B-B14F-4D97-AF65-F5344CB8AC3E}">
        <p14:creationId xmlns:p14="http://schemas.microsoft.com/office/powerpoint/2010/main" val="40704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8"/>
    </mc:Choice>
    <mc:Fallback xmlns="">
      <p:transition spd="slow" advTm="8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9" y="309298"/>
            <a:ext cx="8092031" cy="6091502"/>
          </a:xfrm>
        </p:spPr>
      </p:pic>
    </p:spTree>
    <p:extLst>
      <p:ext uri="{BB962C8B-B14F-4D97-AF65-F5344CB8AC3E}">
        <p14:creationId xmlns:p14="http://schemas.microsoft.com/office/powerpoint/2010/main" val="2085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30875" cy="6045465"/>
          </a:xfrm>
        </p:spPr>
      </p:pic>
    </p:spTree>
    <p:extLst>
      <p:ext uri="{BB962C8B-B14F-4D97-AF65-F5344CB8AC3E}">
        <p14:creationId xmlns:p14="http://schemas.microsoft.com/office/powerpoint/2010/main" val="857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5"/>
    </mc:Choice>
    <mc:Fallback xmlns="">
      <p:transition spd="slow" advTm="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0" y="583935"/>
            <a:ext cx="8032001" cy="5816865"/>
          </a:xfrm>
        </p:spPr>
      </p:pic>
    </p:spTree>
    <p:extLst>
      <p:ext uri="{BB962C8B-B14F-4D97-AF65-F5344CB8AC3E}">
        <p14:creationId xmlns:p14="http://schemas.microsoft.com/office/powerpoint/2010/main" val="37959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9"/>
    </mc:Choice>
    <mc:Fallback xmlns="">
      <p:transition spd="slow" advTm="1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5" y="514662"/>
            <a:ext cx="7828425" cy="5893065"/>
          </a:xfrm>
        </p:spPr>
      </p:pic>
    </p:spTree>
    <p:extLst>
      <p:ext uri="{BB962C8B-B14F-4D97-AF65-F5344CB8AC3E}">
        <p14:creationId xmlns:p14="http://schemas.microsoft.com/office/powerpoint/2010/main" val="39051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5"/>
    </mc:Choice>
    <mc:Fallback xmlns="">
      <p:transition spd="slow" advTm="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34451" cy="5911904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34451" cy="6198712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0"/>
    </mc:Choice>
    <mc:Fallback xmlns="">
      <p:transition spd="slow" advTm="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82000" cy="6309783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"/>
    </mc:Choice>
    <mc:Fallback xmlns="">
      <p:transition spd="slow" advTm="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6" y="542371"/>
            <a:ext cx="7828425" cy="5893065"/>
          </a:xfrm>
        </p:spPr>
      </p:pic>
    </p:spTree>
    <p:extLst>
      <p:ext uri="{BB962C8B-B14F-4D97-AF65-F5344CB8AC3E}">
        <p14:creationId xmlns:p14="http://schemas.microsoft.com/office/powerpoint/2010/main" val="12742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5"/>
    </mc:Choice>
    <mc:Fallback xmlns="">
      <p:transition spd="slow" advTm="1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3" y="638256"/>
            <a:ext cx="8082051" cy="5797180"/>
          </a:xfrm>
        </p:spPr>
      </p:pic>
    </p:spTree>
    <p:extLst>
      <p:ext uri="{BB962C8B-B14F-4D97-AF65-F5344CB8AC3E}">
        <p14:creationId xmlns:p14="http://schemas.microsoft.com/office/powerpoint/2010/main" val="12252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0"/>
    </mc:Choice>
    <mc:Fallback xmlns="">
      <p:transition spd="slow" advTm="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b="1" dirty="0" smtClean="0"/>
              <a:t>The End!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52818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5911"/>
            <a:ext cx="7929651" cy="5797180"/>
          </a:xfrm>
        </p:spPr>
      </p:pic>
    </p:spTree>
    <p:extLst>
      <p:ext uri="{BB962C8B-B14F-4D97-AF65-F5344CB8AC3E}">
        <p14:creationId xmlns:p14="http://schemas.microsoft.com/office/powerpoint/2010/main" val="41229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"/>
    </mc:Choice>
    <mc:Fallback xmlns="">
      <p:transition spd="slow" advTm="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9711"/>
            <a:ext cx="8305800" cy="5873380"/>
          </a:xfrm>
        </p:spPr>
      </p:pic>
    </p:spTree>
    <p:extLst>
      <p:ext uri="{BB962C8B-B14F-4D97-AF65-F5344CB8AC3E}">
        <p14:creationId xmlns:p14="http://schemas.microsoft.com/office/powerpoint/2010/main" val="30312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1"/>
    </mc:Choice>
    <mc:Fallback xmlns="">
      <p:transition spd="slow" advTm="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477"/>
            <a:ext cx="8382000" cy="6309784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"/>
    </mc:Choice>
    <mc:Fallback xmlns="">
      <p:transition spd="slow" advTm="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80826" cy="5663618"/>
          </a:xfrm>
        </p:spPr>
      </p:pic>
    </p:spTree>
    <p:extLst>
      <p:ext uri="{BB962C8B-B14F-4D97-AF65-F5344CB8AC3E}">
        <p14:creationId xmlns:p14="http://schemas.microsoft.com/office/powerpoint/2010/main" val="24984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0"/>
    </mc:Choice>
    <mc:Fallback xmlns="">
      <p:transition spd="slow" advTm="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457200"/>
            <a:ext cx="8307966" cy="6045465"/>
          </a:xfrm>
        </p:spPr>
      </p:pic>
    </p:spTree>
    <p:extLst>
      <p:ext uri="{BB962C8B-B14F-4D97-AF65-F5344CB8AC3E}">
        <p14:creationId xmlns:p14="http://schemas.microsoft.com/office/powerpoint/2010/main" val="10184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4"/>
    </mc:Choice>
    <mc:Fallback xmlns="">
      <p:transition spd="slow" advTm="1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5671"/>
            <a:ext cx="8513101" cy="6408474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1"/>
    </mc:Choice>
    <mc:Fallback xmlns="">
      <p:transition spd="slow" advTm="10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9" y="525476"/>
            <a:ext cx="8234451" cy="5854542"/>
          </a:xfrm>
        </p:spPr>
      </p:pic>
    </p:spTree>
    <p:extLst>
      <p:ext uri="{BB962C8B-B14F-4D97-AF65-F5344CB8AC3E}">
        <p14:creationId xmlns:p14="http://schemas.microsoft.com/office/powerpoint/2010/main" val="35740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9"/>
    </mc:Choice>
    <mc:Fallback xmlns="">
      <p:transition spd="slow" advTm="1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</Words>
  <Application>Microsoft Office PowerPoint</Application>
  <PresentationFormat>On-screen Show (4:3)</PresentationFormat>
  <Paragraphs>5</Paragraphs>
  <Slides>22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KS Black Bears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Fairfield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 Black Bears</dc:title>
  <dc:creator>Windows User</dc:creator>
  <cp:lastModifiedBy>Windows User</cp:lastModifiedBy>
  <cp:revision>16</cp:revision>
  <dcterms:created xsi:type="dcterms:W3CDTF">2015-05-27T12:45:56Z</dcterms:created>
  <dcterms:modified xsi:type="dcterms:W3CDTF">2015-05-28T19:14:45Z</dcterms:modified>
</cp:coreProperties>
</file>