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7" r:id="rId6"/>
    <p:sldId id="262" r:id="rId7"/>
    <p:sldId id="263" r:id="rId8"/>
    <p:sldId id="264" r:id="rId9"/>
    <p:sldId id="265" r:id="rId10"/>
    <p:sldId id="266" r:id="rId11"/>
    <p:sldId id="270" r:id="rId12"/>
    <p:sldId id="261" r:id="rId13"/>
    <p:sldId id="259" r:id="rId14"/>
    <p:sldId id="268" r:id="rId15"/>
    <p:sldId id="273" r:id="rId16"/>
    <p:sldId id="269" r:id="rId17"/>
    <p:sldId id="26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6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D065-981C-4082-B4FB-A2C901EEA6B0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1C92-9BAC-48BD-B82D-705F1124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KT Grizzly Bears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627077" cy="3657600"/>
          </a:xfrm>
        </p:spPr>
      </p:pic>
    </p:spTree>
    <p:extLst>
      <p:ext uri="{BB962C8B-B14F-4D97-AF65-F5344CB8AC3E}">
        <p14:creationId xmlns:p14="http://schemas.microsoft.com/office/powerpoint/2010/main" val="4500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4" y="332634"/>
            <a:ext cx="8112205" cy="5991966"/>
          </a:xfrm>
        </p:spPr>
      </p:pic>
    </p:spTree>
    <p:extLst>
      <p:ext uri="{BB962C8B-B14F-4D97-AF65-F5344CB8AC3E}">
        <p14:creationId xmlns:p14="http://schemas.microsoft.com/office/powerpoint/2010/main" val="34387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0"/>
    </mc:Choice>
    <mc:Fallback xmlns="">
      <p:transition spd="slow" advTm="6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802275" cy="5873380"/>
          </a:xfrm>
        </p:spPr>
      </p:pic>
    </p:spTree>
    <p:extLst>
      <p:ext uri="{BB962C8B-B14F-4D97-AF65-F5344CB8AC3E}">
        <p14:creationId xmlns:p14="http://schemas.microsoft.com/office/powerpoint/2010/main" val="37794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4"/>
    </mc:Choice>
    <mc:Fallback xmlns="">
      <p:transition spd="slow" advTm="9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13101" cy="61722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"/>
    </mc:Choice>
    <mc:Fallback xmlns="">
      <p:transition spd="slow" advTm="1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63151" cy="644615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7"/>
    </mc:Choice>
    <mc:Fallback xmlns="">
      <p:transition spd="slow" advTm="8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0960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36901" cy="6351112"/>
          </a:xfrm>
        </p:spPr>
      </p:pic>
    </p:spTree>
    <p:extLst>
      <p:ext uri="{BB962C8B-B14F-4D97-AF65-F5344CB8AC3E}">
        <p14:creationId xmlns:p14="http://schemas.microsoft.com/office/powerpoint/2010/main" val="32100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"/>
    </mc:Choice>
    <mc:Fallback xmlns="">
      <p:transition spd="slow" advTm="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01682" cy="6324600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"/>
    </mc:Choice>
    <mc:Fallback xmlns="">
      <p:transition spd="slow" advTm="5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59476" cy="6217551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7"/>
    </mc:Choice>
    <mc:Fallback xmlns="">
      <p:transition spd="slow" advTm="8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95706" cy="6320102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2"/>
    </mc:Choice>
    <mc:Fallback xmlns="">
      <p:transition spd="slow" advTm="1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7610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4119"/>
            <a:ext cx="8458200" cy="6214804"/>
          </a:xfrm>
        </p:spPr>
      </p:pic>
    </p:spTree>
    <p:extLst>
      <p:ext uri="{BB962C8B-B14F-4D97-AF65-F5344CB8AC3E}">
        <p14:creationId xmlns:p14="http://schemas.microsoft.com/office/powerpoint/2010/main" val="10298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4"/>
    </mc:Choice>
    <mc:Fallback xmlns="">
      <p:transition spd="slow" advTm="7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/>
              <a:t>The End!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124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33326" cy="6197865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"/>
    </mc:Choice>
    <mc:Fallback xmlns="">
      <p:transition spd="slow" advTm="4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253173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9"/>
    </mc:Choice>
    <mc:Fallback xmlns="">
      <p:transition spd="slow" advTm="5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8463051" cy="5867400"/>
          </a:xfrm>
        </p:spPr>
      </p:pic>
    </p:spTree>
    <p:extLst>
      <p:ext uri="{BB962C8B-B14F-4D97-AF65-F5344CB8AC3E}">
        <p14:creationId xmlns:p14="http://schemas.microsoft.com/office/powerpoint/2010/main" val="42513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"/>
    </mc:Choice>
    <mc:Fallback xmlns="">
      <p:transition spd="slow" advTm="6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"/>
            <a:ext cx="8382000" cy="6309783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3"/>
    </mc:Choice>
    <mc:Fallback xmlns="">
      <p:transition spd="slow" advTm="8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9" y="336496"/>
            <a:ext cx="8360701" cy="6064304"/>
          </a:xfrm>
        </p:spPr>
      </p:pic>
    </p:spTree>
    <p:extLst>
      <p:ext uri="{BB962C8B-B14F-4D97-AF65-F5344CB8AC3E}">
        <p14:creationId xmlns:p14="http://schemas.microsoft.com/office/powerpoint/2010/main" val="34945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5"/>
    </mc:Choice>
    <mc:Fallback xmlns="">
      <p:transition spd="slow" advTm="6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11876" cy="6332273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1"/>
    </mc:Choice>
    <mc:Fallback xmlns="">
      <p:transition spd="slow" advTm="10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135"/>
            <a:ext cx="8132101" cy="6121665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6"/>
    </mc:Choice>
    <mc:Fallback xmlns="">
      <p:transition spd="slow" advTm="9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27832" cy="61722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7"/>
    </mc:Choice>
    <mc:Fallback xmlns="">
      <p:transition spd="slow" advTm="9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</Words>
  <Application>Microsoft Office PowerPoint</Application>
  <PresentationFormat>On-screen Show (4:3)</PresentationFormat>
  <Paragraphs>5</Paragraphs>
  <Slides>19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KT Grizzly Bears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 Grizzly Bears</dc:title>
  <dc:creator>Windows User</dc:creator>
  <cp:lastModifiedBy>Windows User</cp:lastModifiedBy>
  <cp:revision>28</cp:revision>
  <dcterms:created xsi:type="dcterms:W3CDTF">2015-05-27T12:41:52Z</dcterms:created>
  <dcterms:modified xsi:type="dcterms:W3CDTF">2015-05-28T15:54:12Z</dcterms:modified>
</cp:coreProperties>
</file>