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5" r:id="rId8"/>
    <p:sldId id="272" r:id="rId9"/>
    <p:sldId id="274" r:id="rId10"/>
    <p:sldId id="261" r:id="rId11"/>
    <p:sldId id="271" r:id="rId12"/>
    <p:sldId id="270" r:id="rId13"/>
    <p:sldId id="266" r:id="rId14"/>
    <p:sldId id="262" r:id="rId15"/>
    <p:sldId id="263" r:id="rId16"/>
    <p:sldId id="267" r:id="rId17"/>
    <p:sldId id="268" r:id="rId18"/>
    <p:sldId id="26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9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B096-926E-4F1F-9578-FD191CFAD0F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380-05F5-475B-A160-0D3F2C4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8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 Polar Bears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324600" cy="4269105"/>
          </a:xfrm>
        </p:spPr>
      </p:pic>
    </p:spTree>
    <p:extLst>
      <p:ext uri="{BB962C8B-B14F-4D97-AF65-F5344CB8AC3E}">
        <p14:creationId xmlns:p14="http://schemas.microsoft.com/office/powerpoint/2010/main" val="3277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8"/>
    </mc:Choice>
    <mc:Fallback xmlns="">
      <p:transition spd="slow" advTm="12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6746"/>
            <a:ext cx="8458200" cy="63671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4"/>
    </mc:Choice>
    <mc:Fallback>
      <p:transition spd="slow" advTm="6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9910"/>
            <a:ext cx="7772400" cy="5850890"/>
          </a:xfrm>
        </p:spPr>
      </p:pic>
    </p:spTree>
    <p:extLst>
      <p:ext uri="{BB962C8B-B14F-4D97-AF65-F5344CB8AC3E}">
        <p14:creationId xmlns:p14="http://schemas.microsoft.com/office/powerpoint/2010/main" val="285102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4"/>
    </mc:Choice>
    <mc:Fallback>
      <p:transition spd="slow" advTm="9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9" y="413543"/>
            <a:ext cx="7953551" cy="5987257"/>
          </a:xfrm>
        </p:spPr>
      </p:pic>
    </p:spTree>
    <p:extLst>
      <p:ext uri="{BB962C8B-B14F-4D97-AF65-F5344CB8AC3E}">
        <p14:creationId xmlns:p14="http://schemas.microsoft.com/office/powerpoint/2010/main" val="158434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8"/>
    </mc:Choice>
    <mc:Fallback>
      <p:transition spd="slow" advTm="7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25" y="76200"/>
            <a:ext cx="9202325" cy="66294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3"/>
    </mc:Choice>
    <mc:Fallback xmlns="">
      <p:transition spd="slow" advTm="7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4770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2"/>
    </mc:Choice>
    <mc:Fallback xmlns="">
      <p:transition spd="slow" advTm="14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59475" cy="6217550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3"/>
    </mc:Choice>
    <mc:Fallback xmlns="">
      <p:transition spd="slow" advTm="7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44332" cy="6130872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2"/>
    </mc:Choice>
    <mc:Fallback xmlns="">
      <p:transition spd="slow" advTm="1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4000" cy="65532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32100" cy="6121665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2"/>
    </mc:Choice>
    <mc:Fallback xmlns="">
      <p:transition spd="slow" advTm="1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" y="152400"/>
            <a:ext cx="9125073" cy="65532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4000" cy="65532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1"/>
    </mc:Choice>
    <mc:Fallback xmlns="">
      <p:transition spd="slow" advTm="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108"/>
            <a:ext cx="8240004" cy="62028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6"/>
    </mc:Choice>
    <mc:Fallback>
      <p:transition spd="slow" advTm="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3999" cy="64008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"/>
    </mc:Choice>
    <mc:Fallback xmlns="">
      <p:transition spd="slow" advTm="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9144000" cy="654994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8"/>
    </mc:Choice>
    <mc:Fallback xmlns="">
      <p:transition spd="slow" advTm="9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5498"/>
            <a:ext cx="7990806" cy="6015302"/>
          </a:xfrm>
        </p:spPr>
      </p:pic>
    </p:spTree>
    <p:extLst>
      <p:ext uri="{BB962C8B-B14F-4D97-AF65-F5344CB8AC3E}">
        <p14:creationId xmlns:p14="http://schemas.microsoft.com/office/powerpoint/2010/main" val="22768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3"/>
    </mc:Choice>
    <mc:Fallback xmlns="">
      <p:transition spd="slow" advTm="9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288929" cy="623972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4"/>
    </mc:Choice>
    <mc:Fallback>
      <p:transition spd="slow" advTm="10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44455"/>
            <a:ext cx="8382000" cy="630978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9"/>
    </mc:Choice>
    <mc:Fallback>
      <p:transition spd="slow" advTm="6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</Words>
  <Application>Microsoft Office PowerPoint</Application>
  <PresentationFormat>On-screen Show (4:3)</PresentationFormat>
  <Paragraphs>1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KV Polar Bears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 Polar Bears</dc:title>
  <dc:creator>Windows User</dc:creator>
  <cp:lastModifiedBy>Windows User</cp:lastModifiedBy>
  <cp:revision>18</cp:revision>
  <dcterms:created xsi:type="dcterms:W3CDTF">2015-05-26T20:36:06Z</dcterms:created>
  <dcterms:modified xsi:type="dcterms:W3CDTF">2015-05-28T17:02:24Z</dcterms:modified>
</cp:coreProperties>
</file>