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5" d="100"/>
          <a:sy n="55" d="100"/>
        </p:scale>
        <p:origin x="12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1F66D-B4B0-4DBA-84A7-51CBE8C1FE66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1CAEC-A69F-4848-941E-686ABB75D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34B18-ACDD-964E-8F3A-DDA4ABBEA3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36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5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3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4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9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8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7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6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4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1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56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B776-C89B-40B0-A0CD-32505288725D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0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lahiff@fairfieldschool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tiff"/><Relationship Id="rId4" Type="http://schemas.openxmlformats.org/officeDocument/2006/relationships/hyperlink" Target="http://fairfieldschools.org/schools/dwt/welcome-to-kl-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74751" y="4522259"/>
          <a:ext cx="4508500" cy="1234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3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4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</a:rPr>
                        <a:t>October 31</a:t>
                      </a:r>
                      <a:r>
                        <a:rPr lang="en-US" sz="2700" baseline="30000">
                          <a:effectLst/>
                        </a:rPr>
                        <a:t>st</a:t>
                      </a:r>
                      <a:r>
                        <a:rPr lang="en-US" sz="2700">
                          <a:effectLst/>
                        </a:rPr>
                        <a:t> </a:t>
                      </a:r>
                      <a:endParaRPr lang="en-US" sz="1600">
                        <a:effectLst/>
                        <a:latin typeface="KG Miss Kindergarten" charset="0"/>
                        <a:ea typeface="Calibri" charset="0"/>
                        <a:cs typeface="Times New Roman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</a:rPr>
                        <a:t>Halloween Party</a:t>
                      </a:r>
                      <a:endParaRPr lang="en-US" sz="1600">
                        <a:effectLst/>
                        <a:latin typeface="KG Miss Kindergarten" charset="0"/>
                        <a:ea typeface="Calibri" charset="0"/>
                        <a:cs typeface="Times New Roman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</a:rPr>
                        <a:t>October 27</a:t>
                      </a:r>
                      <a:r>
                        <a:rPr lang="en-US" sz="2700" baseline="30000">
                          <a:effectLst/>
                        </a:rPr>
                        <a:t>th</a:t>
                      </a:r>
                      <a:r>
                        <a:rPr lang="en-US" sz="2700">
                          <a:effectLst/>
                        </a:rPr>
                        <a:t> </a:t>
                      </a:r>
                      <a:endParaRPr lang="en-US" sz="1600">
                        <a:effectLst/>
                        <a:latin typeface="KG Miss Kindergarten" charset="0"/>
                        <a:ea typeface="Calibri" charset="0"/>
                        <a:cs typeface="Times New Roman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Conferences</a:t>
                      </a:r>
                      <a:endParaRPr lang="en-US" sz="1600" dirty="0">
                        <a:effectLst/>
                        <a:latin typeface="KG Miss Kindergarten" charset="0"/>
                        <a:ea typeface="Calibri" charset="0"/>
                        <a:cs typeface="Times New Roman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01901" y="193677"/>
            <a:ext cx="6756099" cy="870909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dirty="0"/>
          </a:p>
        </p:txBody>
      </p:sp>
      <p:sp>
        <p:nvSpPr>
          <p:cNvPr id="5" name="Text Box 3"/>
          <p:cNvSpPr txBox="1"/>
          <p:nvPr/>
        </p:nvSpPr>
        <p:spPr>
          <a:xfrm>
            <a:off x="101900" y="908159"/>
            <a:ext cx="6756099" cy="37987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rgbClr val="FFFFFF"/>
                </a:solidFill>
                <a:latin typeface="KG Miss Kindergarten" charset="0"/>
                <a:ea typeface="Calibri" charset="0"/>
                <a:cs typeface="Times New Roman" charset="0"/>
              </a:rPr>
              <a:t>NOVEMBER</a:t>
            </a:r>
            <a:endParaRPr lang="en-US" sz="1000" dirty="0">
              <a:latin typeface="KG Miss Kindergarten" charset="0"/>
              <a:ea typeface="Calibri" charset="0"/>
              <a:cs typeface="Times New Roman" charset="0"/>
            </a:endParaRPr>
          </a:p>
        </p:txBody>
      </p:sp>
      <p:sp>
        <p:nvSpPr>
          <p:cNvPr id="6" name="Text Box 4"/>
          <p:cNvSpPr txBox="1"/>
          <p:nvPr/>
        </p:nvSpPr>
        <p:spPr>
          <a:xfrm>
            <a:off x="1275534" y="1268792"/>
            <a:ext cx="4872019" cy="507463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u="sng" dirty="0">
                <a:solidFill>
                  <a:srgbClr val="0563C1"/>
                </a:solidFill>
                <a:latin typeface="KG Miss Kindergarten" charset="0"/>
                <a:ea typeface="Calibri" charset="0"/>
                <a:cs typeface="Times New Roman" charset="0"/>
                <a:hlinkClick r:id="rId3"/>
              </a:rPr>
              <a:t>klahiff@fairfieldschools.org</a:t>
            </a:r>
            <a:endParaRPr lang="en-US" sz="1200" dirty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r>
              <a:rPr lang="en-US" sz="1200" dirty="0">
                <a:latin typeface="KG Miss Kindergarten" charset="0"/>
                <a:ea typeface="Calibri" charset="0"/>
                <a:cs typeface="Times New Roman" charset="0"/>
                <a:hlinkClick r:id="rId4"/>
              </a:rPr>
              <a:t>http://fairfieldschools.org/schools/dwt/welcome-to-kl-2</a:t>
            </a:r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  <a:hlinkClick r:id="rId4"/>
              </a:rPr>
              <a:t>/</a:t>
            </a:r>
            <a:endParaRPr lang="en-US" sz="1200" dirty="0" smtClean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endParaRPr lang="en-US" sz="1200" dirty="0">
              <a:latin typeface="KG Miss Kindergarten" charset="0"/>
              <a:ea typeface="Calibri" charset="0"/>
              <a:cs typeface="Times New Roman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83241" y="1768449"/>
            <a:ext cx="3245758" cy="340669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/>
          </a:p>
        </p:txBody>
      </p:sp>
      <p:sp>
        <p:nvSpPr>
          <p:cNvPr id="14" name="Text Box 16"/>
          <p:cNvSpPr txBox="1"/>
          <p:nvPr/>
        </p:nvSpPr>
        <p:spPr>
          <a:xfrm>
            <a:off x="-661612" y="3069155"/>
            <a:ext cx="4792133" cy="3204633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latin typeface="KG Miss Kindergarten" charset="0"/>
              <a:ea typeface="Calibri" charset="0"/>
              <a:cs typeface="Times New Roman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174753" y="45818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18" name="Rounded Rectangle 17"/>
          <p:cNvSpPr/>
          <p:nvPr/>
        </p:nvSpPr>
        <p:spPr>
          <a:xfrm>
            <a:off x="187323" y="5284717"/>
            <a:ext cx="3245758" cy="340669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/>
          </a:p>
        </p:txBody>
      </p:sp>
      <p:sp>
        <p:nvSpPr>
          <p:cNvPr id="19" name="Rounded Rectangle 18"/>
          <p:cNvSpPr/>
          <p:nvPr/>
        </p:nvSpPr>
        <p:spPr>
          <a:xfrm>
            <a:off x="3520620" y="1754396"/>
            <a:ext cx="3245758" cy="5497303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717407"/>
              </p:ext>
            </p:extLst>
          </p:nvPr>
        </p:nvGraphicFramePr>
        <p:xfrm>
          <a:off x="175330" y="1890317"/>
          <a:ext cx="3124420" cy="2309107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62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95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95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95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37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STEM Night</a:t>
                      </a:r>
                      <a:endParaRPr lang="en-US" dirty="0">
                        <a:solidFill>
                          <a:srgbClr val="444444"/>
                        </a:solidFill>
                        <a:effectLst/>
                        <a:latin typeface="inherit"/>
                      </a:endParaRPr>
                    </a:p>
                  </a:txBody>
                  <a:tcPr marL="228600" marR="228600" marT="57150" marB="5715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44444"/>
                          </a:solidFill>
                          <a:effectLst/>
                          <a:latin typeface="inherit"/>
                        </a:rPr>
                        <a:t>Wednesday, Nov. 16th</a:t>
                      </a:r>
                    </a:p>
                  </a:txBody>
                  <a:tcPr marL="228600" marR="228600" marT="57150" marB="5715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118209"/>
                  </a:ext>
                </a:extLst>
              </a:tr>
              <a:tr h="565477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Thanksgiving Celebration</a:t>
                      </a:r>
                      <a:endParaRPr lang="en-US" dirty="0">
                        <a:solidFill>
                          <a:srgbClr val="444444"/>
                        </a:solidFill>
                        <a:effectLst/>
                        <a:latin typeface="inherit"/>
                      </a:endParaRPr>
                    </a:p>
                  </a:txBody>
                  <a:tcPr marL="228600" marR="228600" marT="57150" marB="5715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44444"/>
                          </a:solidFill>
                          <a:effectLst/>
                          <a:latin typeface="inherit"/>
                        </a:rPr>
                        <a:t>Wednesday, Nov. 23</a:t>
                      </a:r>
                    </a:p>
                  </a:txBody>
                  <a:tcPr marL="228600" marR="228600" marT="57150" marB="5715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7676407"/>
                  </a:ext>
                </a:extLst>
              </a:tr>
            </a:tbl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221869" y="2208864"/>
            <a:ext cx="3105531" cy="625804"/>
            <a:chOff x="221869" y="2324290"/>
            <a:chExt cx="3105531" cy="625804"/>
          </a:xfrm>
        </p:grpSpPr>
        <p:sp>
          <p:nvSpPr>
            <p:cNvPr id="31" name="Pentagon 30"/>
            <p:cNvSpPr/>
            <p:nvPr/>
          </p:nvSpPr>
          <p:spPr>
            <a:xfrm>
              <a:off x="221869" y="2324290"/>
              <a:ext cx="3105531" cy="625804"/>
            </a:xfrm>
            <a:prstGeom prst="homePlat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245396" y="2364023"/>
              <a:ext cx="2751804" cy="1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45396" y="2907877"/>
              <a:ext cx="2702635" cy="0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997200" y="2364023"/>
              <a:ext cx="330200" cy="322836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2997200" y="2637193"/>
              <a:ext cx="286087" cy="270324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45396" y="2388856"/>
              <a:ext cx="5882" cy="558754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372982" y="2314083"/>
            <a:ext cx="2515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Upcoming Events</a:t>
            </a:r>
            <a:endParaRPr lang="en-US" sz="2000" dirty="0">
              <a:solidFill>
                <a:schemeClr val="bg1"/>
              </a:solidFill>
              <a:latin typeface="KG Miss Kindergarten" charset="0"/>
              <a:ea typeface="KG Miss Kindergarten" charset="0"/>
              <a:cs typeface="KG Miss Kindergarten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3560431" y="2246792"/>
            <a:ext cx="3105531" cy="625804"/>
            <a:chOff x="221869" y="2324290"/>
            <a:chExt cx="3105531" cy="625804"/>
          </a:xfrm>
        </p:grpSpPr>
        <p:sp>
          <p:nvSpPr>
            <p:cNvPr id="65" name="Pentagon 64"/>
            <p:cNvSpPr/>
            <p:nvPr/>
          </p:nvSpPr>
          <p:spPr>
            <a:xfrm>
              <a:off x="221869" y="2324290"/>
              <a:ext cx="3105531" cy="625804"/>
            </a:xfrm>
            <a:prstGeom prst="homePlat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Connector 65"/>
            <p:cNvCxnSpPr/>
            <p:nvPr/>
          </p:nvCxnSpPr>
          <p:spPr>
            <a:xfrm flipV="1">
              <a:off x="245396" y="2364023"/>
              <a:ext cx="2751804" cy="1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245396" y="2907877"/>
              <a:ext cx="2702635" cy="0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2997200" y="2364023"/>
              <a:ext cx="330200" cy="322836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2997200" y="2637193"/>
              <a:ext cx="286087" cy="270324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245396" y="2388856"/>
              <a:ext cx="5882" cy="558754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3711544" y="2352011"/>
            <a:ext cx="2515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Reminders</a:t>
            </a:r>
            <a:endParaRPr lang="en-US" sz="2000" dirty="0">
              <a:solidFill>
                <a:schemeClr val="bg1"/>
              </a:solidFill>
              <a:latin typeface="KG Miss Kindergarten" charset="0"/>
              <a:ea typeface="KG Miss Kindergarten" charset="0"/>
              <a:cs typeface="KG Miss Kindergarten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221869" y="5718992"/>
            <a:ext cx="3105531" cy="625804"/>
            <a:chOff x="221869" y="2324290"/>
            <a:chExt cx="3105531" cy="625804"/>
          </a:xfrm>
        </p:grpSpPr>
        <p:sp>
          <p:nvSpPr>
            <p:cNvPr id="73" name="Pentagon 72"/>
            <p:cNvSpPr/>
            <p:nvPr/>
          </p:nvSpPr>
          <p:spPr>
            <a:xfrm>
              <a:off x="221869" y="2324290"/>
              <a:ext cx="3105531" cy="625804"/>
            </a:xfrm>
            <a:prstGeom prst="homePlat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flipV="1">
              <a:off x="245396" y="2364023"/>
              <a:ext cx="2751804" cy="1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245396" y="2907877"/>
              <a:ext cx="2702635" cy="0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2997200" y="2364023"/>
              <a:ext cx="330200" cy="322836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2997200" y="2637193"/>
              <a:ext cx="286087" cy="270324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245396" y="2388856"/>
              <a:ext cx="5882" cy="558754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372982" y="5824211"/>
            <a:ext cx="2515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Our Week of Learning</a:t>
            </a:r>
            <a:endParaRPr lang="en-US" sz="1600" dirty="0">
              <a:solidFill>
                <a:schemeClr val="bg1"/>
              </a:solidFill>
              <a:latin typeface="KG Miss Kindergarten" charset="0"/>
              <a:ea typeface="KG Miss Kindergarten" charset="0"/>
              <a:cs typeface="KG Miss Kindergarten" charset="0"/>
            </a:endParaRP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869" y="622536"/>
            <a:ext cx="1074267" cy="1081854"/>
          </a:xfrm>
          <a:prstGeom prst="rect">
            <a:avLst/>
          </a:prstGeom>
        </p:spPr>
      </p:pic>
      <p:sp>
        <p:nvSpPr>
          <p:cNvPr id="4" name="Text Box 2"/>
          <p:cNvSpPr txBox="1"/>
          <p:nvPr/>
        </p:nvSpPr>
        <p:spPr>
          <a:xfrm>
            <a:off x="814889" y="33450"/>
            <a:ext cx="5549901" cy="766233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dirty="0" smtClean="0">
                <a:solidFill>
                  <a:srgbClr val="F07C5C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K</a:t>
            </a:r>
            <a:r>
              <a:rPr lang="en-US" sz="5400" dirty="0" smtClean="0">
                <a:solidFill>
                  <a:srgbClr val="FFF731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i</a:t>
            </a:r>
            <a:r>
              <a:rPr lang="en-US" sz="5400" dirty="0" smtClean="0">
                <a:solidFill>
                  <a:srgbClr val="FF3F8E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n</a:t>
            </a:r>
            <a:r>
              <a:rPr lang="en-US" sz="5400" dirty="0" smtClean="0">
                <a:solidFill>
                  <a:srgbClr val="92D050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d</a:t>
            </a:r>
            <a:r>
              <a:rPr lang="en-US" sz="5400" dirty="0" smtClean="0">
                <a:solidFill>
                  <a:schemeClr val="accent1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e</a:t>
            </a:r>
            <a:r>
              <a:rPr lang="en-US" sz="5400" dirty="0" smtClean="0">
                <a:solidFill>
                  <a:srgbClr val="F07C5C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r</a:t>
            </a:r>
            <a:r>
              <a:rPr lang="en-US" sz="5400" dirty="0" smtClean="0">
                <a:solidFill>
                  <a:srgbClr val="FFF731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g</a:t>
            </a:r>
            <a:r>
              <a:rPr lang="en-US" sz="5400" dirty="0" smtClean="0">
                <a:solidFill>
                  <a:srgbClr val="FF3F8E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a</a:t>
            </a:r>
            <a:r>
              <a:rPr lang="en-US" sz="5400" dirty="0" smtClean="0">
                <a:solidFill>
                  <a:srgbClr val="92D050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r</a:t>
            </a:r>
            <a:r>
              <a:rPr lang="en-US" sz="5400" dirty="0" smtClean="0">
                <a:solidFill>
                  <a:schemeClr val="accent1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t</a:t>
            </a:r>
            <a:r>
              <a:rPr lang="en-US" sz="5400" dirty="0" smtClean="0">
                <a:solidFill>
                  <a:srgbClr val="F07C5C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e</a:t>
            </a:r>
            <a:r>
              <a:rPr lang="en-US" sz="5400" dirty="0" smtClean="0">
                <a:solidFill>
                  <a:srgbClr val="FFF731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n </a:t>
            </a:r>
            <a:r>
              <a:rPr lang="en-US" sz="5400" dirty="0" smtClean="0">
                <a:solidFill>
                  <a:srgbClr val="FF3F8E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N</a:t>
            </a:r>
            <a:r>
              <a:rPr lang="en-US" sz="5400" dirty="0" smtClean="0">
                <a:solidFill>
                  <a:srgbClr val="92D050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e</a:t>
            </a:r>
            <a:r>
              <a:rPr lang="en-US" sz="5400" dirty="0" smtClean="0">
                <a:solidFill>
                  <a:schemeClr val="accent1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w</a:t>
            </a:r>
            <a:r>
              <a:rPr lang="en-US" sz="5400" dirty="0">
                <a:solidFill>
                  <a:srgbClr val="F07C5C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s</a:t>
            </a:r>
            <a:endParaRPr lang="en-US" sz="5400" dirty="0">
              <a:solidFill>
                <a:srgbClr val="E352C9"/>
              </a:solidFill>
              <a:latin typeface="KG Beneath Your Beautiful Chunk" panose="02000000000000000000" pitchFamily="2" charset="0"/>
              <a:ea typeface="KG Blank Space Sketch" charset="0"/>
              <a:cs typeface="KG Blank Space Sketch" charset="0"/>
            </a:endParaRPr>
          </a:p>
        </p:txBody>
      </p:sp>
      <p:sp>
        <p:nvSpPr>
          <p:cNvPr id="83" name="Text Box 4"/>
          <p:cNvSpPr txBox="1"/>
          <p:nvPr/>
        </p:nvSpPr>
        <p:spPr>
          <a:xfrm>
            <a:off x="3414939" y="2976809"/>
            <a:ext cx="3259822" cy="250803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</a:rPr>
              <a:t>The Book Fair comes this month!</a:t>
            </a:r>
          </a:p>
          <a:p>
            <a:pPr algn="ctr"/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</a:rPr>
              <a:t>11/15 &amp; 11/16</a:t>
            </a:r>
            <a:endParaRPr lang="en-US" sz="1200" dirty="0" smtClean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</a:rPr>
              <a:t> </a:t>
            </a:r>
          </a:p>
          <a:p>
            <a:pPr algn="ctr"/>
            <a:r>
              <a:rPr lang="en-US" sz="1200" dirty="0" smtClean="0">
                <a:latin typeface="KG Flavor and Frames Three" charset="0"/>
                <a:ea typeface="KG Flavor and Frames Three" charset="0"/>
                <a:cs typeface="KG Flavor and Frames Three" charset="0"/>
              </a:rPr>
              <a:t>a   a   a</a:t>
            </a:r>
          </a:p>
          <a:p>
            <a:pPr algn="ctr"/>
            <a:endParaRPr lang="en-US" sz="1200" dirty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</a:rPr>
              <a:t>No School 11/8 &amp; 11/11</a:t>
            </a:r>
            <a:endParaRPr lang="en-US" sz="1200" dirty="0" smtClean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endParaRPr lang="en-US" sz="1200" dirty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r>
              <a:rPr lang="en-US" sz="1200" dirty="0" smtClean="0">
                <a:latin typeface="KG Flavor and Frames Three" charset="0"/>
                <a:ea typeface="KG Flavor and Frames Three" charset="0"/>
                <a:cs typeface="KG Flavor and Frames Three" charset="0"/>
              </a:rPr>
              <a:t>a   a   a</a:t>
            </a:r>
          </a:p>
          <a:p>
            <a:pPr algn="ctr"/>
            <a:endParaRPr lang="en-US" sz="2400" dirty="0" smtClean="0">
              <a:latin typeface="KG Flavor and Frames Three" charset="0"/>
              <a:ea typeface="KG Flavor and Frames Three" charset="0"/>
              <a:cs typeface="KG Flavor and Frames Three" charset="0"/>
            </a:endParaRPr>
          </a:p>
          <a:p>
            <a:pPr algn="ctr"/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</a:rPr>
              <a:t>Happy Birthday </a:t>
            </a:r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</a:rPr>
              <a:t>Nora! </a:t>
            </a:r>
            <a:endParaRPr lang="en-US" sz="1200" dirty="0" smtClean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endParaRPr lang="en-US" sz="1200" dirty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endParaRPr lang="en-US" sz="1200" dirty="0" smtClean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endParaRPr lang="en-US" sz="1200" dirty="0">
              <a:latin typeface="KG Miss Kindergarten" charset="0"/>
              <a:ea typeface="Calibri" charset="0"/>
              <a:cs typeface="Times New Roman" charset="0"/>
            </a:endParaRPr>
          </a:p>
        </p:txBody>
      </p:sp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11809"/>
              </p:ext>
            </p:extLst>
          </p:nvPr>
        </p:nvGraphicFramePr>
        <p:xfrm>
          <a:off x="240162" y="6407290"/>
          <a:ext cx="3160380" cy="218635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160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001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Reader’s Workshop: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Book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Handling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10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Writer’s Workshop: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Writing stories with a beginning, middle and an end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1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Math: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2D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and 3D shapes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01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Letter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s of the Month: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Oo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, Cc,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Ee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Ff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01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Words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of the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Month: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a, is, this, my, look, at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050" name="Picture 2" descr="Image result for cute turkey clipar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454" y="5756699"/>
            <a:ext cx="2614305" cy="300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35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991</TotalTime>
  <Words>114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Calibri Light</vt:lpstr>
      <vt:lpstr>Droid Sans</vt:lpstr>
      <vt:lpstr>inherit</vt:lpstr>
      <vt:lpstr>KG Beneath Your Beautiful Chunk</vt:lpstr>
      <vt:lpstr>KG Blank Space Sketch</vt:lpstr>
      <vt:lpstr>KG Flavor and Frames Three</vt:lpstr>
      <vt:lpstr>KG Miss Kindergarten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2016-09-22T20:10:03Z</dcterms:created>
  <dcterms:modified xsi:type="dcterms:W3CDTF">2016-11-02T15:26:46Z</dcterms:modified>
</cp:coreProperties>
</file>