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F66D-B4B0-4DBA-84A7-51CBE8C1FE66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CAEC-A69F-4848-941E-686ABB75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34B18-ACDD-964E-8F3A-DDA4ABBEA3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3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ahiff@fairfieldschool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tiff"/><Relationship Id="rId4" Type="http://schemas.openxmlformats.org/officeDocument/2006/relationships/hyperlink" Target="http://fairfieldschools.org/schools/dwt/welcome-to-kl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001100"/>
              </p:ext>
            </p:extLst>
          </p:nvPr>
        </p:nvGraphicFramePr>
        <p:xfrm>
          <a:off x="1072850" y="4328582"/>
          <a:ext cx="4508500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31</a:t>
                      </a:r>
                      <a:r>
                        <a:rPr lang="en-US" sz="2700" baseline="30000">
                          <a:effectLst/>
                        </a:rPr>
                        <a:t>st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Halloween Party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27</a:t>
                      </a:r>
                      <a:r>
                        <a:rPr lang="en-US" sz="2700" baseline="30000">
                          <a:effectLst/>
                        </a:rPr>
                        <a:t>th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Conferences</a:t>
                      </a:r>
                      <a:endParaRPr lang="en-US" sz="1600" dirty="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0" y="0"/>
            <a:ext cx="6756099" cy="870909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/>
          </a:p>
        </p:txBody>
      </p:sp>
      <p:sp>
        <p:nvSpPr>
          <p:cNvPr id="101" name="Text Box 3"/>
          <p:cNvSpPr txBox="1"/>
          <p:nvPr/>
        </p:nvSpPr>
        <p:spPr>
          <a:xfrm>
            <a:off x="-1" y="714482"/>
            <a:ext cx="6756099" cy="3798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KG Miss Kindergarten" charset="0"/>
                <a:ea typeface="Calibri" charset="0"/>
                <a:cs typeface="Times New Roman" charset="0"/>
              </a:rPr>
              <a:t>DECEMBER</a:t>
            </a:r>
            <a:endParaRPr lang="en-US" sz="10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2" name="Text Box 4"/>
          <p:cNvSpPr txBox="1"/>
          <p:nvPr/>
        </p:nvSpPr>
        <p:spPr>
          <a:xfrm>
            <a:off x="1173633" y="1075115"/>
            <a:ext cx="4872019" cy="507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u="sng" dirty="0">
                <a:solidFill>
                  <a:srgbClr val="0563C1"/>
                </a:solidFill>
                <a:latin typeface="KG Miss Kindergarten" charset="0"/>
                <a:ea typeface="Calibri" charset="0"/>
                <a:cs typeface="Times New Roman" charset="0"/>
                <a:hlinkClick r:id="rId3"/>
              </a:rPr>
              <a:t>klahiff@fairfieldschools.org</a:t>
            </a:r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http://fairfieldschools.org/schools/dwt/welcome-to-kl-2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/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1340" y="1574772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04" name="Text Box 16"/>
          <p:cNvSpPr txBox="1"/>
          <p:nvPr/>
        </p:nvSpPr>
        <p:spPr>
          <a:xfrm>
            <a:off x="-763513" y="2875478"/>
            <a:ext cx="4792133" cy="32046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5" name="Rectangle 14"/>
          <p:cNvSpPr>
            <a:spLocks noChangeArrowheads="1"/>
          </p:cNvSpPr>
          <p:nvPr/>
        </p:nvSpPr>
        <p:spPr bwMode="auto">
          <a:xfrm>
            <a:off x="1072852" y="4388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06" name="Rounded Rectangle 105"/>
          <p:cNvSpPr/>
          <p:nvPr/>
        </p:nvSpPr>
        <p:spPr>
          <a:xfrm>
            <a:off x="85422" y="5091040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07" name="Rounded Rectangle 106"/>
          <p:cNvSpPr/>
          <p:nvPr/>
        </p:nvSpPr>
        <p:spPr>
          <a:xfrm>
            <a:off x="3418719" y="1560719"/>
            <a:ext cx="3245758" cy="549730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17001"/>
              </p:ext>
            </p:extLst>
          </p:nvPr>
        </p:nvGraphicFramePr>
        <p:xfrm>
          <a:off x="126699" y="2779069"/>
          <a:ext cx="3098800" cy="179054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15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12/7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FIELD TRIP to Cabaret Theater</a:t>
                      </a:r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24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12/26-1/2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Holiday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Vacation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5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119968" y="2015187"/>
            <a:ext cx="3105531" cy="625804"/>
            <a:chOff x="221869" y="2324290"/>
            <a:chExt cx="3105531" cy="625804"/>
          </a:xfrm>
        </p:grpSpPr>
        <p:sp>
          <p:nvSpPr>
            <p:cNvPr id="110" name="Pentagon 109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271081" y="2120406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Upcoming Events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458530" y="2053115"/>
            <a:ext cx="3105531" cy="625804"/>
            <a:chOff x="221869" y="2324290"/>
            <a:chExt cx="3105531" cy="625804"/>
          </a:xfrm>
        </p:grpSpPr>
        <p:sp>
          <p:nvSpPr>
            <p:cNvPr id="118" name="Pentagon 117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3609643" y="2158334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Reminders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9968" y="5525315"/>
            <a:ext cx="3105531" cy="625804"/>
            <a:chOff x="221869" y="2324290"/>
            <a:chExt cx="3105531" cy="625804"/>
          </a:xfrm>
        </p:grpSpPr>
        <p:sp>
          <p:nvSpPr>
            <p:cNvPr id="126" name="Pentagon 125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271081" y="5630534"/>
            <a:ext cx="251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Our Week of Learning</a:t>
            </a:r>
            <a:endParaRPr lang="en-US" sz="16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pic>
        <p:nvPicPr>
          <p:cNvPr id="133" name="Picture 1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68" y="428859"/>
            <a:ext cx="1074267" cy="1081854"/>
          </a:xfrm>
          <a:prstGeom prst="rect">
            <a:avLst/>
          </a:prstGeom>
        </p:spPr>
      </p:pic>
      <p:sp>
        <p:nvSpPr>
          <p:cNvPr id="134" name="Text Box 2"/>
          <p:cNvSpPr txBox="1"/>
          <p:nvPr/>
        </p:nvSpPr>
        <p:spPr>
          <a:xfrm>
            <a:off x="712988" y="-160227"/>
            <a:ext cx="5549901" cy="7662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K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i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d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g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a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t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 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w</a:t>
            </a:r>
            <a:r>
              <a:rPr lang="en-US" sz="5400" dirty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s</a:t>
            </a:r>
            <a:endParaRPr lang="en-US" sz="5400" dirty="0">
              <a:solidFill>
                <a:srgbClr val="E352C9"/>
              </a:solidFill>
              <a:latin typeface="KG Beneath Your Beautiful Chunk" panose="02000000000000000000" pitchFamily="2" charset="0"/>
              <a:ea typeface="KG Blank Space Sketch" charset="0"/>
              <a:cs typeface="KG Blank Space Sketch" charset="0"/>
            </a:endParaRPr>
          </a:p>
        </p:txBody>
      </p:sp>
      <p:sp>
        <p:nvSpPr>
          <p:cNvPr id="135" name="Text Box 4"/>
          <p:cNvSpPr txBox="1"/>
          <p:nvPr/>
        </p:nvSpPr>
        <p:spPr>
          <a:xfrm>
            <a:off x="3313038" y="2783132"/>
            <a:ext cx="3259822" cy="25080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Please pack your child’s lunch in a disposable bag for our field trip! We will be eating there.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</a:t>
            </a: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December VIPs:</a:t>
            </a:r>
          </a:p>
          <a:p>
            <a:pPr marL="228600" indent="-228600" algn="ctr">
              <a:buAutoNum type="arabicPeriod"/>
            </a:pP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Eloise 12/5</a:t>
            </a:r>
          </a:p>
          <a:p>
            <a:pPr marL="228600" indent="-228600" algn="ctr">
              <a:buAutoNum type="arabicPeriod"/>
            </a:pP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Caitlin 12/12</a:t>
            </a:r>
          </a:p>
          <a:p>
            <a:pPr marL="228600" indent="-228600" algn="ctr">
              <a:buAutoNum type="arabicPeriod"/>
            </a:pPr>
            <a:r>
              <a:rPr lang="en-US" sz="1200" dirty="0" err="1" smtClean="0">
                <a:latin typeface="KG Miss Kindergarten" charset="0"/>
                <a:ea typeface="Calibri" charset="0"/>
                <a:cs typeface="Times New Roman" charset="0"/>
              </a:rPr>
              <a:t>Cece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12/19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2400" dirty="0" smtClean="0">
              <a:latin typeface="KG Flavor and Frames Three" charset="0"/>
              <a:ea typeface="KG Flavor and Frames Three" charset="0"/>
              <a:cs typeface="KG Flavor and Frames Three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Happy Birthday 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Charlotte! 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10073"/>
              </p:ext>
            </p:extLst>
          </p:nvPr>
        </p:nvGraphicFramePr>
        <p:xfrm>
          <a:off x="138261" y="6213613"/>
          <a:ext cx="3160380" cy="214917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6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Reader’s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Story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Elements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Re-reading our writing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Math: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2D Shapes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Letter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Words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of, and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37" name="Picture 2" descr="Image result for gingerbread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57" y="5969089"/>
            <a:ext cx="3039003" cy="23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</TotalTime>
  <Words>101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KG Beneath Your Beautiful Chunk</vt:lpstr>
      <vt:lpstr>KG Blank Space Sketch</vt:lpstr>
      <vt:lpstr>KG Flavor and Frames Three</vt:lpstr>
      <vt:lpstr>KG Miss Kindergarten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2016-09-22T20:10:03Z</dcterms:created>
  <dcterms:modified xsi:type="dcterms:W3CDTF">2016-12-02T19:06:41Z</dcterms:modified>
</cp:coreProperties>
</file>