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6" d="100"/>
          <a:sy n="66" d="100"/>
        </p:scale>
        <p:origin x="10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B776-C89B-40B0-A0CD-32505288725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irfieldschools.org/schools/dwt/welcome-to-kl-2/" TargetMode="External"/><Relationship Id="rId2" Type="http://schemas.openxmlformats.org/officeDocument/2006/relationships/hyperlink" Target="mailto:klahiff@fairfieldschools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74751" y="4522259"/>
          <a:ext cx="4508500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31</a:t>
                      </a:r>
                      <a:r>
                        <a:rPr lang="en-US" sz="2700" baseline="30000">
                          <a:effectLst/>
                        </a:rPr>
                        <a:t>st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Halloween Party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27</a:t>
                      </a:r>
                      <a:r>
                        <a:rPr lang="en-US" sz="2700" baseline="30000">
                          <a:effectLst/>
                        </a:rPr>
                        <a:t>th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Conferences</a:t>
                      </a:r>
                      <a:endParaRPr lang="en-US" sz="1600" dirty="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01901" y="193677"/>
            <a:ext cx="6756099" cy="870909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/>
          </a:p>
        </p:txBody>
      </p:sp>
      <p:sp>
        <p:nvSpPr>
          <p:cNvPr id="45" name="Text Box 3"/>
          <p:cNvSpPr txBox="1"/>
          <p:nvPr/>
        </p:nvSpPr>
        <p:spPr>
          <a:xfrm>
            <a:off x="101900" y="908159"/>
            <a:ext cx="6756099" cy="3798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KG Miss Kindergarten" charset="0"/>
                <a:ea typeface="Calibri" charset="0"/>
                <a:cs typeface="Times New Roman" charset="0"/>
              </a:rPr>
              <a:t>Posted 10/5/16</a:t>
            </a:r>
            <a:endParaRPr lang="en-US" sz="10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46" name="Text Box 4"/>
          <p:cNvSpPr txBox="1"/>
          <p:nvPr/>
        </p:nvSpPr>
        <p:spPr>
          <a:xfrm>
            <a:off x="1275534" y="1268792"/>
            <a:ext cx="4872019" cy="507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u="sng" dirty="0">
                <a:solidFill>
                  <a:srgbClr val="0563C1"/>
                </a:solidFill>
                <a:latin typeface="KG Miss Kindergarten" charset="0"/>
                <a:ea typeface="Calibri" charset="0"/>
                <a:cs typeface="Times New Roman" charset="0"/>
                <a:hlinkClick r:id="rId2"/>
              </a:rPr>
              <a:t>klahiff@fairfieldschools.org</a:t>
            </a:r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latin typeface="KG Miss Kindergarten" charset="0"/>
                <a:ea typeface="Calibri" charset="0"/>
                <a:cs typeface="Times New Roman" charset="0"/>
                <a:hlinkClick r:id="rId3"/>
              </a:rPr>
              <a:t>http://fairfieldschools.org/schools/dwt/welcome-to-kl-2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  <a:hlinkClick r:id="rId3"/>
              </a:rPr>
              <a:t>/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83241" y="1768449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1174753" y="45818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ounded Rectangle 48"/>
          <p:cNvSpPr/>
          <p:nvPr/>
        </p:nvSpPr>
        <p:spPr>
          <a:xfrm>
            <a:off x="187323" y="5284717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50" name="Rounded Rectangle 49"/>
          <p:cNvSpPr/>
          <p:nvPr/>
        </p:nvSpPr>
        <p:spPr>
          <a:xfrm>
            <a:off x="3520620" y="1754396"/>
            <a:ext cx="3245758" cy="549730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93352"/>
              </p:ext>
            </p:extLst>
          </p:nvPr>
        </p:nvGraphicFramePr>
        <p:xfrm>
          <a:off x="225234" y="2870112"/>
          <a:ext cx="3098800" cy="235140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11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October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20</a:t>
                      </a:r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th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Evening Conferences </a:t>
                      </a:r>
                      <a:endParaRPr lang="en-US" sz="105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88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October 26</a:t>
                      </a:r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th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Fire Safety Visit &amp; Evening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Conferences </a:t>
                      </a:r>
                      <a:endParaRPr lang="en-US" sz="105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3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October 27</a:t>
                      </a:r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th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Afternoon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Conferences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08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October 28</a:t>
                      </a:r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th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Field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Trip to Blue Jay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Ochards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124366"/>
                  </a:ext>
                </a:extLst>
              </a:tr>
              <a:tr h="525151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October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31</a:t>
                      </a:r>
                      <a:r>
                        <a:rPr lang="en-US" sz="1050" b="0" baseline="300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st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Halloween parade &amp; party </a:t>
                      </a:r>
                      <a:endParaRPr lang="en-US" sz="105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221869" y="2208864"/>
            <a:ext cx="3105531" cy="625804"/>
            <a:chOff x="221869" y="2324290"/>
            <a:chExt cx="3105531" cy="625804"/>
          </a:xfrm>
        </p:grpSpPr>
        <p:sp>
          <p:nvSpPr>
            <p:cNvPr id="53" name="Pentagon 52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372982" y="2314083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Upcoming Events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560431" y="2246792"/>
            <a:ext cx="3105531" cy="625804"/>
            <a:chOff x="221869" y="2324290"/>
            <a:chExt cx="3105531" cy="625804"/>
          </a:xfrm>
        </p:grpSpPr>
        <p:sp>
          <p:nvSpPr>
            <p:cNvPr id="61" name="Pentagon 60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3711544" y="2352011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Reminders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21869" y="5718992"/>
            <a:ext cx="3105531" cy="625804"/>
            <a:chOff x="221869" y="2324290"/>
            <a:chExt cx="3105531" cy="625804"/>
          </a:xfrm>
        </p:grpSpPr>
        <p:sp>
          <p:nvSpPr>
            <p:cNvPr id="69" name="Pentagon 68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372982" y="5824211"/>
            <a:ext cx="251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Our Week of Learning</a:t>
            </a:r>
            <a:endParaRPr lang="en-US" sz="16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69" y="622536"/>
            <a:ext cx="1074267" cy="1081854"/>
          </a:xfrm>
          <a:prstGeom prst="rect">
            <a:avLst/>
          </a:prstGeom>
        </p:spPr>
      </p:pic>
      <p:sp>
        <p:nvSpPr>
          <p:cNvPr id="77" name="Text Box 2"/>
          <p:cNvSpPr txBox="1"/>
          <p:nvPr/>
        </p:nvSpPr>
        <p:spPr>
          <a:xfrm>
            <a:off x="814889" y="33450"/>
            <a:ext cx="5549901" cy="7662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K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i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d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g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a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t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 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w</a:t>
            </a:r>
            <a:r>
              <a:rPr lang="en-US" sz="5400" dirty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s</a:t>
            </a:r>
            <a:endParaRPr lang="en-US" sz="5400" dirty="0">
              <a:solidFill>
                <a:srgbClr val="E352C9"/>
              </a:solidFill>
              <a:latin typeface="KG Beneath Your Beautiful Chunk" panose="02000000000000000000" pitchFamily="2" charset="0"/>
              <a:ea typeface="KG Blank Space Sketch" charset="0"/>
              <a:cs typeface="KG Blank Space Sketch" charset="0"/>
            </a:endParaRPr>
          </a:p>
        </p:txBody>
      </p:sp>
      <p:sp>
        <p:nvSpPr>
          <p:cNvPr id="78" name="Text Box 4"/>
          <p:cNvSpPr txBox="1"/>
          <p:nvPr/>
        </p:nvSpPr>
        <p:spPr>
          <a:xfrm>
            <a:off x="3470992" y="2975931"/>
            <a:ext cx="3259822" cy="25080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Happy Birthday Caroline &amp; Henry!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</a:t>
            </a: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Looking forward to talking with you at our fall conferences! 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2400" dirty="0" smtClean="0">
              <a:latin typeface="KG Flavor and Frames Three" charset="0"/>
              <a:ea typeface="KG Flavor and Frames Three" charset="0"/>
              <a:cs typeface="KG Flavor and Frames Three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04150"/>
              </p:ext>
            </p:extLst>
          </p:nvPr>
        </p:nvGraphicFramePr>
        <p:xfrm>
          <a:off x="240162" y="6407290"/>
          <a:ext cx="3160380" cy="218635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6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Reader’s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Just Right Books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Writer’s Workshop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Creating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Pattern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Books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Math: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numerals &amp; numbers to 5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Letter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Bb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Words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blue, green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0" name="Picture 2" descr="Image result for october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616" y="6181426"/>
            <a:ext cx="2567849" cy="237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9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111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KG Beneath Your Beautiful Chunk</vt:lpstr>
      <vt:lpstr>KG Blank Space Sketch</vt:lpstr>
      <vt:lpstr>KG Flavor and Frames Three</vt:lpstr>
      <vt:lpstr>KG Miss Kindergarten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2016-09-22T20:10:03Z</dcterms:created>
  <dcterms:modified xsi:type="dcterms:W3CDTF">2016-10-05T20:00:40Z</dcterms:modified>
</cp:coreProperties>
</file>