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87" r:id="rId2"/>
    <p:sldId id="256" r:id="rId3"/>
    <p:sldId id="283" r:id="rId4"/>
    <p:sldId id="276" r:id="rId5"/>
    <p:sldId id="280" r:id="rId6"/>
    <p:sldId id="261" r:id="rId7"/>
    <p:sldId id="262" r:id="rId8"/>
    <p:sldId id="290" r:id="rId9"/>
    <p:sldId id="292" r:id="rId10"/>
    <p:sldId id="294" r:id="rId11"/>
    <p:sldId id="295" r:id="rId12"/>
    <p:sldId id="282" r:id="rId13"/>
    <p:sldId id="296" r:id="rId14"/>
    <p:sldId id="297" r:id="rId15"/>
    <p:sldId id="298" r:id="rId16"/>
    <p:sldId id="299" r:id="rId17"/>
    <p:sldId id="271" r:id="rId18"/>
    <p:sldId id="268" r:id="rId19"/>
    <p:sldId id="300" r:id="rId20"/>
    <p:sldId id="301" r:id="rId21"/>
    <p:sldId id="302" r:id="rId22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02" autoAdjust="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8"/>
    </p:cViewPr>
  </p:sorterViewPr>
  <p:notesViewPr>
    <p:cSldViewPr>
      <p:cViewPr varScale="1">
        <p:scale>
          <a:sx n="55" d="100"/>
          <a:sy n="55" d="100"/>
        </p:scale>
        <p:origin x="-1656" y="-84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8263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58263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ABD35376-94A9-41BD-8251-A427DD7F6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00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8025"/>
            <a:ext cx="4713288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79925"/>
            <a:ext cx="5197475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8263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58263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B5AA665E-304D-4C81-934B-170FBC609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52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7DE09-5D97-4E94-A40A-E3EA9F96A8A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5E16A-0849-443C-938A-46E35B66BCB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BBF95-42AD-4169-B5AF-8643EFBA21CA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F7738-40C0-4EC2-9F58-C319C4BBF9B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3BFFD-E0BA-4A99-B0A6-21731EEA2B49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276F8-0700-4EDB-ADEB-B815EA8AE20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2FA66-4591-4641-9792-E9A26FA9DC10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5E58C-87A2-4AF5-880C-AD7B59F5BAAA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AFD14-7387-4EF6-AE09-6BA3EC4B03B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9D10E-7DA0-44EA-8104-E98197CD0D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577B2-0DD6-4174-B440-41CF0D8B09F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DEA82-9DE3-4E6B-A3DD-7778AF6CE54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911CA-E5EB-4439-ABA4-129A4CA96874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BF187-AADD-4511-AFD0-F6614775502F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0950D-2C9D-44C4-B5BC-4EFA28A70EF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85A44-5C11-43D3-960E-7A133ECD047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3613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9413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3613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2013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31013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89EE9C01-1D60-4F21-869B-F978F27337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D58B-3D06-4242-9A68-7430B4F36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4A295-871F-41F7-925C-1C6DD3805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1518-251C-44AB-86FB-78E9B2AF5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805C3-DCC4-465D-9E79-49CF8DA50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2DA33-424B-4373-A0A9-90FA572D4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26364-E952-4D6C-ADC2-7944FE441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D0908-F85A-4E33-9816-8170643A2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82009-428B-4A24-B99F-D2F02749C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BF8B-E5A6-453B-AE6F-604F1CE5E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CAC8-DD48-4511-BD81-30993351C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A55F3-F949-4E68-B950-C52BC0EC4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454D5-BE98-4B52-A0E2-82AD4B628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3" name="Picture 4" descr="minispir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17C63AF-5FA2-4733-858C-A60F8605C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2.wmf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6.wmf"/><Relationship Id="rId5" Type="http://schemas.openxmlformats.org/officeDocument/2006/relationships/image" Target="../media/image25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you’ve made yourselves comfortable and looked around a bit, please take a moment to read your child’s letter to you. On the back of the letter, please write back! The class is very excited to hear what you think of our room!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00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Science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772400" cy="3657600"/>
          </a:xfrm>
        </p:spPr>
        <p:txBody>
          <a:bodyPr/>
          <a:lstStyle/>
          <a:p>
            <a:pPr>
              <a:buSzTx/>
              <a:buFont typeface="Wingdings" pitchFamily="2" charset="2"/>
              <a:buChar char="ü"/>
            </a:pPr>
            <a:r>
              <a:rPr lang="en-US" dirty="0" smtClean="0"/>
              <a:t>River Basin System 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dirty="0" smtClean="0"/>
              <a:t>Properties of Matter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dirty="0" smtClean="0"/>
              <a:t>Protecting the Environment</a:t>
            </a:r>
          </a:p>
          <a:p>
            <a:pPr>
              <a:buSzTx/>
              <a:buFont typeface="Wingdings" pitchFamily="2" charset="2"/>
              <a:buNone/>
            </a:pPr>
            <a:r>
              <a:rPr lang="en-US" dirty="0" smtClean="0"/>
              <a:t>		</a:t>
            </a:r>
          </a:p>
          <a:p>
            <a:endParaRPr lang="en-US" dirty="0" smtClean="0"/>
          </a:p>
        </p:txBody>
      </p:sp>
      <p:pic>
        <p:nvPicPr>
          <p:cNvPr id="13316" name="Picture 5" descr="bd0670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33400"/>
            <a:ext cx="11303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na0136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419600"/>
            <a:ext cx="145573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na01771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57200"/>
            <a:ext cx="1154113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3299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Social Studies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800" dirty="0" smtClean="0"/>
              <a:t>Native Americans </a:t>
            </a:r>
            <a:r>
              <a:rPr lang="en-US" sz="2800" dirty="0" smtClean="0"/>
              <a:t>(LMC project/Parent presentation)</a:t>
            </a:r>
            <a:r>
              <a:rPr lang="en-US" sz="2800" dirty="0" smtClean="0"/>
              <a:t>			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Asia				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Africa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Europe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Australia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	</a:t>
            </a:r>
          </a:p>
        </p:txBody>
      </p:sp>
      <p:pic>
        <p:nvPicPr>
          <p:cNvPr id="14340" name="Picture 4" descr="bd06496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438400"/>
            <a:ext cx="12334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en00891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04800"/>
            <a:ext cx="922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bd0581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381000"/>
            <a:ext cx="762000" cy="124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426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</a:t>
            </a:r>
            <a:r>
              <a:rPr lang="en-US" dirty="0"/>
              <a:t>P</a:t>
            </a:r>
            <a:r>
              <a:rPr lang="en-US" dirty="0" smtClean="0"/>
              <a:t>assion/Challenge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choice of topic to pursue</a:t>
            </a:r>
          </a:p>
          <a:p>
            <a:pPr lvl="2"/>
            <a:r>
              <a:rPr lang="en-US" dirty="0"/>
              <a:t>Question </a:t>
            </a:r>
          </a:p>
          <a:p>
            <a:pPr lvl="2"/>
            <a:r>
              <a:rPr lang="en-US" dirty="0"/>
              <a:t>Expert topics</a:t>
            </a:r>
          </a:p>
          <a:p>
            <a:r>
              <a:rPr lang="en-US" dirty="0" smtClean="0"/>
              <a:t>Self-initiated</a:t>
            </a:r>
          </a:p>
          <a:p>
            <a:r>
              <a:rPr lang="en-US" dirty="0" smtClean="0"/>
              <a:t>Check in before starting presentation or model</a:t>
            </a:r>
          </a:p>
          <a:p>
            <a:r>
              <a:rPr lang="en-US" dirty="0" smtClean="0"/>
              <a:t>End Presentation </a:t>
            </a:r>
            <a:r>
              <a:rPr lang="en-US" dirty="0" smtClean="0"/>
              <a:t>Date (choice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48895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Homework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5410200"/>
          </a:xfrm>
        </p:spPr>
        <p:txBody>
          <a:bodyPr/>
          <a:lstStyle/>
          <a:p>
            <a:pPr>
              <a:buSzTx/>
              <a:buFont typeface="Wingdings" pitchFamily="2" charset="2"/>
              <a:buChar char="Ø"/>
            </a:pPr>
            <a:r>
              <a:rPr lang="en-US" sz="2800" dirty="0" smtClean="0"/>
              <a:t>“Paper” </a:t>
            </a:r>
            <a:r>
              <a:rPr lang="en-US" sz="2800" dirty="0" smtClean="0"/>
              <a:t>Homework - no </a:t>
            </a:r>
            <a:r>
              <a:rPr lang="en-US" sz="2800" dirty="0" smtClean="0"/>
              <a:t>more than 20 minutes each night.</a:t>
            </a:r>
          </a:p>
          <a:p>
            <a:pPr>
              <a:buSzTx/>
              <a:buFont typeface="Wingdings" pitchFamily="2" charset="2"/>
              <a:buChar char="Ø"/>
            </a:pPr>
            <a:r>
              <a:rPr lang="en-US" sz="2800" dirty="0" smtClean="0"/>
              <a:t>Read 15 minutes every night in a “just right” book </a:t>
            </a:r>
            <a:endParaRPr lang="en-US" sz="2800" dirty="0" smtClean="0"/>
          </a:p>
          <a:p>
            <a:pPr>
              <a:buSzTx/>
              <a:buFont typeface="Wingdings" pitchFamily="2" charset="2"/>
              <a:buChar char="Ø"/>
            </a:pPr>
            <a:r>
              <a:rPr lang="en-US" sz="2800" dirty="0" smtClean="0"/>
              <a:t>Practice </a:t>
            </a:r>
            <a:r>
              <a:rPr lang="en-US" sz="2800" dirty="0" smtClean="0"/>
              <a:t>math </a:t>
            </a:r>
            <a:r>
              <a:rPr lang="en-US" sz="2800" dirty="0" smtClean="0"/>
              <a:t>facts</a:t>
            </a:r>
            <a:endParaRPr lang="en-US" sz="2800" dirty="0" smtClean="0"/>
          </a:p>
        </p:txBody>
      </p:sp>
      <p:pic>
        <p:nvPicPr>
          <p:cNvPr id="17412" name="Picture 1028" descr="bd0642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33400"/>
            <a:ext cx="17621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2945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533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/>
            </a:r>
            <a:br>
              <a:rPr lang="en-US" dirty="0" smtClean="0">
                <a:solidFill>
                  <a:srgbClr val="CC0000"/>
                </a:solidFill>
              </a:rPr>
            </a:br>
            <a:r>
              <a:rPr lang="en-US" dirty="0" smtClean="0">
                <a:solidFill>
                  <a:srgbClr val="CC0000"/>
                </a:solidFill>
              </a:rPr>
              <a:t>Birthday Information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Birthdays may be celebrated in school!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Please NO food items as part of the celebration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S</a:t>
            </a:r>
            <a:r>
              <a:rPr lang="en-US" sz="2800" dirty="0" smtClean="0"/>
              <a:t>mall items (pencils, erasers, stickers, etc.) are welcome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No party invitations are to go through class mail unless the </a:t>
            </a:r>
            <a:r>
              <a:rPr lang="en-US" sz="2800" b="1" dirty="0" smtClean="0"/>
              <a:t>entire class </a:t>
            </a:r>
            <a:r>
              <a:rPr lang="en-US" sz="2800" dirty="0" smtClean="0"/>
              <a:t>is invited!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18436" name="Picture 4" descr="bd0511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81000"/>
            <a:ext cx="107466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so0187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128249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0417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dirty="0" smtClean="0">
                <a:solidFill>
                  <a:schemeClr val="accent2"/>
                </a:solidFill>
              </a:rPr>
              <a:t>Field Trips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772400" cy="3810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River Lab (Mill River) – Late Oct.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Native </a:t>
            </a:r>
            <a:r>
              <a:rPr lang="en-US" sz="2800" dirty="0" smtClean="0"/>
              <a:t>Americans - New Pond Farm – Oct. 14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Kitchen Chemistry (States </a:t>
            </a:r>
            <a:r>
              <a:rPr lang="en-US" sz="2800" dirty="0" smtClean="0"/>
              <a:t>of </a:t>
            </a:r>
            <a:r>
              <a:rPr lang="en-US" sz="2800" dirty="0" smtClean="0"/>
              <a:t>Matter) Discovery </a:t>
            </a:r>
            <a:r>
              <a:rPr lang="en-US" sz="2800" dirty="0" smtClean="0"/>
              <a:t>Museum </a:t>
            </a:r>
            <a:r>
              <a:rPr lang="en-US" sz="2800" dirty="0" smtClean="0"/>
              <a:t>– February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Smart Living Center (Protecting the Earth) – Spring </a:t>
            </a:r>
            <a:endParaRPr lang="en-US" sz="2800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9460" name="Picture 4" descr="bd0728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609600"/>
            <a:ext cx="1600200" cy="7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bd0728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685800"/>
            <a:ext cx="1600200" cy="7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7569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Conferences…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sign up for both Fall and Spring Conferences</a:t>
            </a:r>
          </a:p>
          <a:p>
            <a:r>
              <a:rPr lang="en-US" dirty="0" smtClean="0"/>
              <a:t>The sign-up sheet is on the desk outside </a:t>
            </a:r>
          </a:p>
          <a:p>
            <a:r>
              <a:rPr lang="en-US" dirty="0" smtClean="0"/>
              <a:t>Please take note of your times</a:t>
            </a:r>
          </a:p>
          <a:p>
            <a:r>
              <a:rPr lang="en-US" dirty="0" smtClean="0"/>
              <a:t>I will send out a reminder</a:t>
            </a:r>
          </a:p>
        </p:txBody>
      </p:sp>
    </p:spTree>
    <p:extLst>
      <p:ext uri="{BB962C8B-B14F-4D97-AF65-F5344CB8AC3E}">
        <p14:creationId xmlns:p14="http://schemas.microsoft.com/office/powerpoint/2010/main" val="3201638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Thoughts...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67818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0000"/>
                </a:solidFill>
              </a:rPr>
              <a:t>Please sign up: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If your ever interested in reading to our class, please let me know at least 1 week in advance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olunteer opportunities (PTA)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dirty="0" smtClean="0"/>
          </a:p>
        </p:txBody>
      </p:sp>
      <p:pic>
        <p:nvPicPr>
          <p:cNvPr id="20484" name="Picture 5" descr="MCj007862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0" y="1600200"/>
            <a:ext cx="1281113" cy="3886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1239838"/>
          </a:xfrm>
        </p:spPr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Thank you for coming!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6400800" cy="1066800"/>
          </a:xfrm>
        </p:spPr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I look forward to working with you this year….</a:t>
            </a:r>
            <a:endParaRPr lang="en-US" dirty="0" smtClean="0"/>
          </a:p>
        </p:txBody>
      </p:sp>
      <p:pic>
        <p:nvPicPr>
          <p:cNvPr id="21508" name="Picture 4" descr="bd0511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9986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4419600" cy="4114800"/>
          </a:xfrm>
        </p:spPr>
        <p:txBody>
          <a:bodyPr/>
          <a:lstStyle/>
          <a:p>
            <a:r>
              <a:rPr lang="en-US" sz="1800" dirty="0"/>
              <a:t>PEARSON </a:t>
            </a:r>
            <a:r>
              <a:rPr lang="en-US" sz="1800" dirty="0" smtClean="0"/>
              <a:t>BIGGS</a:t>
            </a:r>
            <a:r>
              <a:rPr lang="en-US" sz="1800" dirty="0"/>
              <a:t>	</a:t>
            </a:r>
          </a:p>
          <a:p>
            <a:r>
              <a:rPr lang="en-US" sz="1800" dirty="0"/>
              <a:t>RANIA </a:t>
            </a:r>
            <a:r>
              <a:rPr lang="en-US" sz="1800" dirty="0" smtClean="0"/>
              <a:t>BROWN</a:t>
            </a:r>
            <a:r>
              <a:rPr lang="en-US" sz="1800" dirty="0"/>
              <a:t>	</a:t>
            </a:r>
          </a:p>
          <a:p>
            <a:r>
              <a:rPr lang="en-US" sz="1800" dirty="0"/>
              <a:t>DREW </a:t>
            </a:r>
            <a:r>
              <a:rPr lang="en-US" sz="1800" dirty="0" smtClean="0"/>
              <a:t>CASARATT</a:t>
            </a:r>
            <a:r>
              <a:rPr lang="en-US" sz="1800" dirty="0"/>
              <a:t>O</a:t>
            </a:r>
          </a:p>
          <a:p>
            <a:r>
              <a:rPr lang="en-US" sz="1800" dirty="0"/>
              <a:t>MOLLY </a:t>
            </a:r>
            <a:r>
              <a:rPr lang="en-US" sz="1800" dirty="0" smtClean="0"/>
              <a:t>COCCARO</a:t>
            </a:r>
            <a:endParaRPr lang="en-US" sz="1800" dirty="0"/>
          </a:p>
          <a:p>
            <a:r>
              <a:rPr lang="en-US" sz="1800" dirty="0"/>
              <a:t>WILLIAM </a:t>
            </a:r>
            <a:r>
              <a:rPr lang="en-US" sz="1800" dirty="0" smtClean="0"/>
              <a:t>DEAN</a:t>
            </a:r>
            <a:r>
              <a:rPr lang="en-US" sz="1800" dirty="0"/>
              <a:t>	</a:t>
            </a:r>
          </a:p>
          <a:p>
            <a:r>
              <a:rPr lang="en-US" sz="1800" dirty="0" smtClean="0"/>
              <a:t>LIAM FORREST</a:t>
            </a:r>
          </a:p>
          <a:p>
            <a:r>
              <a:rPr lang="en-US" sz="1800" dirty="0" smtClean="0"/>
              <a:t>BEN </a:t>
            </a:r>
            <a:r>
              <a:rPr lang="en-US" sz="1800" dirty="0"/>
              <a:t>FORTE		</a:t>
            </a:r>
          </a:p>
          <a:p>
            <a:r>
              <a:rPr lang="en-US" sz="1800" dirty="0"/>
              <a:t>WILLIAM </a:t>
            </a:r>
            <a:r>
              <a:rPr lang="en-US" sz="1800" dirty="0" smtClean="0"/>
              <a:t>HENSEL</a:t>
            </a:r>
          </a:p>
          <a:p>
            <a:r>
              <a:rPr lang="en-US" sz="1800" dirty="0" smtClean="0"/>
              <a:t>STUART </a:t>
            </a:r>
            <a:r>
              <a:rPr lang="en-US" sz="1800" dirty="0"/>
              <a:t>KAGEL		</a:t>
            </a:r>
          </a:p>
          <a:p>
            <a:r>
              <a:rPr lang="en-US" sz="1800" dirty="0"/>
              <a:t>HANNAH LUND		</a:t>
            </a:r>
          </a:p>
          <a:p>
            <a:r>
              <a:rPr lang="en-US" sz="1800" dirty="0" smtClean="0"/>
              <a:t>LIAM </a:t>
            </a:r>
            <a:r>
              <a:rPr lang="en-US" sz="1800" dirty="0"/>
              <a:t>MCMAHON		</a:t>
            </a:r>
          </a:p>
          <a:p>
            <a:r>
              <a:rPr lang="en-US" sz="1800" dirty="0"/>
              <a:t>CHARLOTTE MICHENER	</a:t>
            </a:r>
          </a:p>
          <a:p>
            <a:r>
              <a:rPr lang="en-US" sz="1800" dirty="0"/>
              <a:t>AIDAN MOHAMMED		</a:t>
            </a:r>
          </a:p>
          <a:p>
            <a:pPr marL="0" indent="0">
              <a:buNone/>
            </a:pPr>
            <a:r>
              <a:rPr lang="en-US" sz="1600" dirty="0"/>
              <a:t>	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3799114" y="3048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/>
              <a:t>SCARLETT TRENSKY		</a:t>
            </a:r>
          </a:p>
          <a:p>
            <a:r>
              <a:rPr lang="en-US" sz="1800" dirty="0"/>
              <a:t>TAYLOR WOLF </a:t>
            </a:r>
            <a:endParaRPr lang="en-US" sz="1800" dirty="0" smtClean="0"/>
          </a:p>
          <a:p>
            <a:r>
              <a:rPr lang="en-US" sz="1800" dirty="0" smtClean="0"/>
              <a:t>EVAN </a:t>
            </a:r>
            <a:r>
              <a:rPr lang="en-US" sz="1800" dirty="0"/>
              <a:t>O'NEILL		</a:t>
            </a:r>
          </a:p>
          <a:p>
            <a:r>
              <a:rPr lang="en-US" sz="1800" dirty="0"/>
              <a:t>TYLER </a:t>
            </a:r>
            <a:r>
              <a:rPr lang="en-US" sz="1800" dirty="0" smtClean="0"/>
              <a:t>POWELL</a:t>
            </a:r>
          </a:p>
          <a:p>
            <a:r>
              <a:rPr lang="en-US" sz="1800" dirty="0" smtClean="0"/>
              <a:t>JON </a:t>
            </a:r>
            <a:r>
              <a:rPr lang="en-US" sz="1800" dirty="0"/>
              <a:t>MORRIS		</a:t>
            </a:r>
          </a:p>
          <a:p>
            <a:r>
              <a:rPr lang="en-US" sz="1800" dirty="0"/>
              <a:t>ELLIE WHEELER</a:t>
            </a:r>
          </a:p>
        </p:txBody>
      </p:sp>
    </p:spTree>
    <p:extLst>
      <p:ext uri="{BB962C8B-B14F-4D97-AF65-F5344CB8AC3E}">
        <p14:creationId xmlns:p14="http://schemas.microsoft.com/office/powerpoint/2010/main" val="61072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1143000"/>
          </a:xfrm>
        </p:spPr>
        <p:txBody>
          <a:bodyPr/>
          <a:lstStyle/>
          <a:p>
            <a:r>
              <a:rPr lang="en-US" sz="6000" dirty="0" smtClean="0">
                <a:solidFill>
                  <a:srgbClr val="CC0000"/>
                </a:solidFill>
                <a:latin typeface="Comic Sans MS" pitchFamily="66" charset="0"/>
              </a:rPr>
              <a:t>Welcome to 3M’s Open House!</a:t>
            </a:r>
            <a:endParaRPr lang="en-US" dirty="0" smtClean="0">
              <a:solidFill>
                <a:srgbClr val="CC0000"/>
              </a:solidFill>
              <a:latin typeface="Comic Sans MS" pitchFamily="66" charset="0"/>
            </a:endParaRPr>
          </a:p>
        </p:txBody>
      </p:sp>
      <p:pic>
        <p:nvPicPr>
          <p:cNvPr id="4099" name="Picture 8" descr="MCj039799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971800"/>
            <a:ext cx="25146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048000" y="5562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Mr. Mark </a:t>
            </a:r>
            <a:r>
              <a:rPr lang="en-US" b="1" dirty="0" err="1" smtClean="0"/>
              <a:t>Moura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Math Curriculum – Inquiry Units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We are working with curriculum by Cathy Fosnot for 3 of our 7 units (Place Value, Multiplication, and Division)</a:t>
            </a:r>
          </a:p>
          <a:p>
            <a:r>
              <a:rPr lang="en-US" dirty="0" smtClean="0"/>
              <a:t>This allows for a deeper understanding of concepts and development of new skills.</a:t>
            </a:r>
          </a:p>
          <a:p>
            <a:r>
              <a:rPr lang="en-US" dirty="0" smtClean="0"/>
              <a:t>It helps establish a community where students learn to communicate their mathematical thinking and work to solve problems together.</a:t>
            </a:r>
          </a:p>
        </p:txBody>
      </p:sp>
    </p:spTree>
    <p:extLst>
      <p:ext uri="{BB962C8B-B14F-4D97-AF65-F5344CB8AC3E}">
        <p14:creationId xmlns:p14="http://schemas.microsoft.com/office/powerpoint/2010/main" val="1303217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Spelling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smtClean="0"/>
              <a:t>Students will be taught lessons to introduce new words, patterns and letter-sound relationships.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word wall</a:t>
            </a:r>
            <a:r>
              <a:rPr lang="en-US" sz="2400" dirty="0" smtClean="0"/>
              <a:t> is introduced in the beginning of the year and is added to as the year progresses.  All lessons will also be applied to everyday reading and writing.</a:t>
            </a:r>
            <a:endParaRPr lang="en-US" sz="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Some of these lessons include: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Using words you know (to decode and spell other words)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Guess the covered word (Using context clues to identify unfamiliar-in-print words)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Making words (to identify patterns in words and use those patterns to read/spell other words)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 Reading/Writing Rhymes (use patterns to decode and spell a lot of words)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What looks right?  (to know correct spelling by writing a word and seeing if it looks right)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sz="2400" dirty="0" smtClean="0"/>
          </a:p>
        </p:txBody>
      </p:sp>
      <p:pic>
        <p:nvPicPr>
          <p:cNvPr id="4" name="Picture 5" descr="wb012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35370">
            <a:off x="6787324" y="797942"/>
            <a:ext cx="142875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d05090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457200"/>
            <a:ext cx="1143000" cy="10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1889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Educator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15th year teaching (6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4</a:t>
            </a:r>
            <a:r>
              <a:rPr lang="en-US" sz="2800" baseline="30000" dirty="0" smtClean="0"/>
              <a:t>th,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Master’s degree in reading (SHU)</a:t>
            </a:r>
          </a:p>
          <a:p>
            <a:r>
              <a:rPr lang="en-US" sz="2800" dirty="0" smtClean="0"/>
              <a:t>Coaching</a:t>
            </a:r>
          </a:p>
          <a:p>
            <a:pPr lvl="1"/>
            <a:r>
              <a:rPr lang="en-US" sz="2400" dirty="0" smtClean="0"/>
              <a:t>High School</a:t>
            </a:r>
          </a:p>
          <a:p>
            <a:pPr lvl="1"/>
            <a:r>
              <a:rPr lang="en-US" sz="2400" dirty="0" smtClean="0"/>
              <a:t>Local Travel/Premier levels</a:t>
            </a:r>
          </a:p>
          <a:p>
            <a:r>
              <a:rPr lang="en-US" sz="2800" dirty="0"/>
              <a:t>Live in Trumbull with my wife and 2 sons</a:t>
            </a:r>
          </a:p>
          <a:p>
            <a:r>
              <a:rPr lang="en-US" sz="2800" dirty="0" smtClean="0"/>
              <a:t>Life-long </a:t>
            </a:r>
            <a:r>
              <a:rPr lang="en-US" sz="2800" dirty="0"/>
              <a:t>area resident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8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Grade 3 Expectations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Increased Independence (transition)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Preparedness</a:t>
            </a:r>
          </a:p>
          <a:p>
            <a:r>
              <a:rPr lang="en-US" dirty="0" smtClean="0"/>
              <a:t>Making Good Choices</a:t>
            </a:r>
          </a:p>
          <a:p>
            <a:r>
              <a:rPr lang="en-US" dirty="0" smtClean="0"/>
              <a:t>Effort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4" name="Picture 17" descr="MCj025107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"/>
            <a:ext cx="1341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5" descr="MCj028053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114800"/>
            <a:ext cx="18224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2390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b="1" dirty="0" smtClean="0"/>
              <a:t>Rules: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 smtClean="0"/>
              <a:t>Please see the wall.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b="1" dirty="0" smtClean="0"/>
              <a:t>Consequences:</a:t>
            </a:r>
            <a:endParaRPr lang="en-US" sz="2800" dirty="0" smtClean="0"/>
          </a:p>
          <a:p>
            <a:r>
              <a:rPr lang="en-US" sz="2800" dirty="0" smtClean="0"/>
              <a:t>One on one talk</a:t>
            </a:r>
          </a:p>
          <a:p>
            <a:r>
              <a:rPr lang="en-US" sz="2800" dirty="0" smtClean="0"/>
              <a:t>Teacher signal</a:t>
            </a:r>
          </a:p>
          <a:p>
            <a:r>
              <a:rPr lang="en-US" sz="2800" dirty="0" smtClean="0"/>
              <a:t>Take a break</a:t>
            </a:r>
          </a:p>
          <a:p>
            <a:r>
              <a:rPr lang="en-US" sz="2800" dirty="0" smtClean="0"/>
              <a:t>Group meeting</a:t>
            </a:r>
          </a:p>
          <a:p>
            <a:r>
              <a:rPr lang="en-US" sz="2800" b="1" u="sng" dirty="0" smtClean="0"/>
              <a:t>Peer reminder (Social Consequences)</a:t>
            </a:r>
          </a:p>
          <a:p>
            <a:endParaRPr lang="en-US" sz="1600" dirty="0" smtClean="0"/>
          </a:p>
        </p:txBody>
      </p:sp>
      <p:pic>
        <p:nvPicPr>
          <p:cNvPr id="7172" name="Picture 7" descr="MCj03980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11938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9" descr="MCj025004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28600"/>
            <a:ext cx="16256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467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Specials Schedule</a:t>
            </a:r>
          </a:p>
        </p:txBody>
      </p:sp>
      <p:pic>
        <p:nvPicPr>
          <p:cNvPr id="6147" name="Picture 4" descr="en002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3850"/>
            <a:ext cx="2819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en0051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5334000"/>
            <a:ext cx="11430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bd0784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28600"/>
            <a:ext cx="17526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610" name="Group 2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480145"/>
              </p:ext>
            </p:extLst>
          </p:nvPr>
        </p:nvGraphicFramePr>
        <p:xfrm>
          <a:off x="1143000" y="1752600"/>
          <a:ext cx="7239000" cy="7300850"/>
        </p:xfrm>
        <a:graphic>
          <a:graphicData uri="http://schemas.openxmlformats.org/drawingml/2006/table">
            <a:tbl>
              <a:tblPr/>
              <a:tblGrid>
                <a:gridCol w="3548063"/>
                <a:gridCol w="3690937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– 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B- Music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C- Tech Time and 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D- Music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E- 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2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3352800"/>
          </a:xfrm>
        </p:spPr>
        <p:txBody>
          <a:bodyPr/>
          <a:lstStyle/>
          <a:p>
            <a:r>
              <a:rPr lang="en-US" sz="6000" dirty="0" smtClean="0">
                <a:solidFill>
                  <a:srgbClr val="CC0000"/>
                </a:solidFill>
              </a:rPr>
              <a:t>Curriculum </a:t>
            </a:r>
            <a:br>
              <a:rPr lang="en-US" sz="6000" dirty="0" smtClean="0">
                <a:solidFill>
                  <a:srgbClr val="CC0000"/>
                </a:solidFill>
              </a:rPr>
            </a:br>
            <a:r>
              <a:rPr lang="en-US" sz="6000" dirty="0" smtClean="0">
                <a:solidFill>
                  <a:srgbClr val="CC0000"/>
                </a:solidFill>
              </a:rPr>
              <a:t>Overview</a:t>
            </a:r>
            <a:br>
              <a:rPr lang="en-US" sz="6000" dirty="0" smtClean="0">
                <a:solidFill>
                  <a:srgbClr val="CC0000"/>
                </a:solidFill>
              </a:rPr>
            </a:br>
            <a:r>
              <a:rPr lang="en-US" sz="6000" dirty="0">
                <a:solidFill>
                  <a:srgbClr val="CC0000"/>
                </a:solidFill>
              </a:rPr>
              <a:t/>
            </a:r>
            <a:br>
              <a:rPr lang="en-US" sz="6000" dirty="0">
                <a:solidFill>
                  <a:srgbClr val="CC0000"/>
                </a:solidFill>
              </a:rPr>
            </a:br>
            <a:r>
              <a:rPr lang="en-US" sz="6000" dirty="0" smtClean="0">
                <a:solidFill>
                  <a:srgbClr val="CC0000"/>
                </a:solidFill>
              </a:rPr>
              <a:t>Teacher Centered-Student Centered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Balanced Math Curriculum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Whole Number Concepts – Estimation, Place Value, and Computation.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Multiplication Concepts and Facts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Division </a:t>
            </a:r>
            <a:r>
              <a:rPr lang="en-US" sz="2800" dirty="0" smtClean="0"/>
              <a:t>Concepts and Facts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Measurement and Data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Geometry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Fractions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Multiplying and Dividing 1-digit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687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Language Arts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Balanced </a:t>
            </a:r>
            <a:r>
              <a:rPr lang="en-US" sz="2800" dirty="0" smtClean="0"/>
              <a:t>Literacy </a:t>
            </a:r>
            <a:r>
              <a:rPr lang="en-US" sz="2800" dirty="0" smtClean="0"/>
              <a:t>Program: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Reading Workshop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Independent Reading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Read </a:t>
            </a:r>
            <a:r>
              <a:rPr lang="en-US" sz="2800" dirty="0" err="1" smtClean="0"/>
              <a:t>alouds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/>
              <a:t>Informative, Narrative, Opinion, Poetry, and Fairy Tale Writing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/>
              <a:t>Word Work </a:t>
            </a:r>
            <a:r>
              <a:rPr lang="en-US" sz="2800" dirty="0" smtClean="0"/>
              <a:t>(introduce </a:t>
            </a:r>
            <a:r>
              <a:rPr lang="en-US" sz="2800" dirty="0"/>
              <a:t>new words, patterns and letter-sound </a:t>
            </a:r>
            <a:r>
              <a:rPr lang="en-US" sz="2800" dirty="0" smtClean="0"/>
              <a:t>relationships)</a:t>
            </a:r>
            <a:endParaRPr lang="en-US" sz="2800" dirty="0" smtClean="0"/>
          </a:p>
        </p:txBody>
      </p:sp>
      <p:pic>
        <p:nvPicPr>
          <p:cNvPr id="15364" name="Picture 4" descr="bd0562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438400"/>
            <a:ext cx="1905000" cy="147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pe03336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5486400"/>
            <a:ext cx="1141329" cy="95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9717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.1|0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2|0.2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2|0.2|1|0.6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1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4|0.2|0.1|0.1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|0.1|0.2|0.1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10293</TotalTime>
  <Words>644</Words>
  <Application>Microsoft Office PowerPoint</Application>
  <PresentationFormat>On-screen Show (4:3)</PresentationFormat>
  <Paragraphs>155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Notebook</vt:lpstr>
      <vt:lpstr>PowerPoint Presentation</vt:lpstr>
      <vt:lpstr>Welcome to 3M’s Open House!</vt:lpstr>
      <vt:lpstr>About Me</vt:lpstr>
      <vt:lpstr>Grade 3 Expectations</vt:lpstr>
      <vt:lpstr>Class Rules</vt:lpstr>
      <vt:lpstr>Specials Schedule</vt:lpstr>
      <vt:lpstr>Curriculum  Overview  Teacher Centered-Student Centered</vt:lpstr>
      <vt:lpstr>Balanced Math Curriculum</vt:lpstr>
      <vt:lpstr>Language Arts</vt:lpstr>
      <vt:lpstr>Science</vt:lpstr>
      <vt:lpstr>Social Studies</vt:lpstr>
      <vt:lpstr>OPTIONAL Passion/Challenge Projects</vt:lpstr>
      <vt:lpstr>Homework</vt:lpstr>
      <vt:lpstr> Birthday Information</vt:lpstr>
      <vt:lpstr>   Field Trips</vt:lpstr>
      <vt:lpstr>Conferences…</vt:lpstr>
      <vt:lpstr>Final Thoughts...</vt:lpstr>
      <vt:lpstr>Thank you for coming!</vt:lpstr>
      <vt:lpstr>Class List</vt:lpstr>
      <vt:lpstr>Math Curriculum – Inquiry Units</vt:lpstr>
      <vt:lpstr>Spelling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Open House!</dc:title>
  <dc:creator>Roy M. Ivins</dc:creator>
  <cp:lastModifiedBy>Windows User</cp:lastModifiedBy>
  <cp:revision>227</cp:revision>
  <cp:lastPrinted>2014-09-16T12:49:42Z</cp:lastPrinted>
  <dcterms:created xsi:type="dcterms:W3CDTF">2001-09-18T21:19:58Z</dcterms:created>
  <dcterms:modified xsi:type="dcterms:W3CDTF">2014-09-16T18:33:42Z</dcterms:modified>
</cp:coreProperties>
</file>