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5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301" r:id="rId20"/>
    <p:sldId id="440" r:id="rId21"/>
    <p:sldId id="374" r:id="rId22"/>
    <p:sldId id="441" r:id="rId23"/>
    <p:sldId id="375" r:id="rId24"/>
    <p:sldId id="442" r:id="rId25"/>
    <p:sldId id="376" r:id="rId26"/>
    <p:sldId id="443" r:id="rId27"/>
    <p:sldId id="377" r:id="rId28"/>
    <p:sldId id="533" r:id="rId29"/>
    <p:sldId id="444" r:id="rId30"/>
    <p:sldId id="306" r:id="rId31"/>
    <p:sldId id="381" r:id="rId32"/>
    <p:sldId id="445" r:id="rId33"/>
    <p:sldId id="380" r:id="rId34"/>
    <p:sldId id="446" r:id="rId35"/>
    <p:sldId id="534" r:id="rId36"/>
    <p:sldId id="379" r:id="rId37"/>
    <p:sldId id="447" r:id="rId38"/>
    <p:sldId id="378" r:id="rId39"/>
    <p:sldId id="448" r:id="rId40"/>
    <p:sldId id="312" r:id="rId41"/>
    <p:sldId id="449" r:id="rId42"/>
    <p:sldId id="385" r:id="rId43"/>
    <p:sldId id="450" r:id="rId44"/>
    <p:sldId id="384" r:id="rId45"/>
    <p:sldId id="451" r:id="rId46"/>
    <p:sldId id="383" r:id="rId47"/>
    <p:sldId id="452" r:id="rId48"/>
    <p:sldId id="382" r:id="rId49"/>
    <p:sldId id="453" r:id="rId50"/>
    <p:sldId id="318" r:id="rId51"/>
    <p:sldId id="454" r:id="rId52"/>
    <p:sldId id="388" r:id="rId53"/>
    <p:sldId id="455" r:id="rId54"/>
    <p:sldId id="387" r:id="rId55"/>
    <p:sldId id="456" r:id="rId56"/>
    <p:sldId id="386" r:id="rId57"/>
    <p:sldId id="457" r:id="rId58"/>
    <p:sldId id="370" r:id="rId59"/>
    <p:sldId id="389" r:id="rId60"/>
    <p:sldId id="458" r:id="rId61"/>
    <p:sldId id="320" r:id="rId62"/>
    <p:sldId id="459" r:id="rId63"/>
    <p:sldId id="393" r:id="rId64"/>
    <p:sldId id="460" r:id="rId65"/>
    <p:sldId id="392" r:id="rId66"/>
    <p:sldId id="461" r:id="rId67"/>
    <p:sldId id="391" r:id="rId68"/>
    <p:sldId id="462" r:id="rId69"/>
    <p:sldId id="390" r:id="rId70"/>
    <p:sldId id="463" r:id="rId71"/>
    <p:sldId id="369" r:id="rId72"/>
    <p:sldId id="464" r:id="rId73"/>
    <p:sldId id="465" r:id="rId74"/>
    <p:sldId id="466" r:id="rId75"/>
    <p:sldId id="467" r:id="rId76"/>
    <p:sldId id="468" r:id="rId77"/>
    <p:sldId id="469" r:id="rId78"/>
    <p:sldId id="470" r:id="rId79"/>
    <p:sldId id="471" r:id="rId80"/>
    <p:sldId id="472" r:id="rId81"/>
    <p:sldId id="473" r:id="rId82"/>
    <p:sldId id="474" r:id="rId83"/>
    <p:sldId id="475" r:id="rId84"/>
    <p:sldId id="476" r:id="rId85"/>
    <p:sldId id="477" r:id="rId86"/>
    <p:sldId id="478" r:id="rId87"/>
    <p:sldId id="479" r:id="rId88"/>
    <p:sldId id="480" r:id="rId89"/>
    <p:sldId id="481" r:id="rId90"/>
    <p:sldId id="482" r:id="rId91"/>
    <p:sldId id="483" r:id="rId92"/>
    <p:sldId id="484" r:id="rId93"/>
    <p:sldId id="485" r:id="rId94"/>
    <p:sldId id="486" r:id="rId95"/>
    <p:sldId id="487" r:id="rId96"/>
    <p:sldId id="488" r:id="rId97"/>
    <p:sldId id="489" r:id="rId98"/>
    <p:sldId id="490" r:id="rId99"/>
    <p:sldId id="532" r:id="rId100"/>
    <p:sldId id="491" r:id="rId101"/>
    <p:sldId id="492" r:id="rId102"/>
    <p:sldId id="493" r:id="rId103"/>
    <p:sldId id="494" r:id="rId104"/>
    <p:sldId id="495" r:id="rId105"/>
    <p:sldId id="496" r:id="rId106"/>
    <p:sldId id="497" r:id="rId107"/>
    <p:sldId id="498" r:id="rId108"/>
    <p:sldId id="499" r:id="rId109"/>
    <p:sldId id="500" r:id="rId110"/>
    <p:sldId id="501" r:id="rId111"/>
    <p:sldId id="502" r:id="rId112"/>
    <p:sldId id="503" r:id="rId113"/>
    <p:sldId id="504" r:id="rId114"/>
    <p:sldId id="505" r:id="rId115"/>
    <p:sldId id="506" r:id="rId116"/>
    <p:sldId id="507" r:id="rId117"/>
    <p:sldId id="508" r:id="rId118"/>
    <p:sldId id="509" r:id="rId119"/>
    <p:sldId id="510" r:id="rId120"/>
    <p:sldId id="511" r:id="rId121"/>
    <p:sldId id="512" r:id="rId122"/>
    <p:sldId id="535" r:id="rId123"/>
    <p:sldId id="513" r:id="rId124"/>
    <p:sldId id="514" r:id="rId125"/>
    <p:sldId id="515" r:id="rId126"/>
    <p:sldId id="516" r:id="rId127"/>
    <p:sldId id="517" r:id="rId128"/>
    <p:sldId id="518" r:id="rId129"/>
    <p:sldId id="519" r:id="rId130"/>
    <p:sldId id="520" r:id="rId131"/>
    <p:sldId id="521" r:id="rId132"/>
    <p:sldId id="522" r:id="rId133"/>
    <p:sldId id="523" r:id="rId134"/>
    <p:sldId id="524" r:id="rId135"/>
    <p:sldId id="525" r:id="rId136"/>
    <p:sldId id="526" r:id="rId137"/>
    <p:sldId id="527" r:id="rId138"/>
    <p:sldId id="528" r:id="rId139"/>
    <p:sldId id="529" r:id="rId140"/>
    <p:sldId id="530" r:id="rId141"/>
    <p:sldId id="531" r:id="rId142"/>
    <p:sldId id="329" r:id="rId143"/>
    <p:sldId id="330" r:id="rId1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7" autoAdjust="0"/>
    <p:restoredTop sz="90929"/>
  </p:normalViewPr>
  <p:slideViewPr>
    <p:cSldViewPr>
      <p:cViewPr>
        <p:scale>
          <a:sx n="50" d="100"/>
          <a:sy n="50" d="100"/>
        </p:scale>
        <p:origin x="-1536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EDD71A-2249-4532-8282-F384F1C90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3339-5384-48C5-BE1C-41EB90286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E523-2C5C-41E9-ACA5-F3B37EF98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1039-029A-44AA-85A0-18AB33565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A568-19B2-4DCE-9EBE-C0AE28C7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4CFD-C0AF-46D2-AD0F-CD63A21FF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FF44-CB55-417A-9E9F-098BA154C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439B-DBFF-46AD-8630-C7BA625A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FBEB-D48A-45C4-906E-09E060C0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939A-5D50-48A6-BB09-8D23DF08F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0BAB1-28E7-4B68-A881-F311E00C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0AA43-A309-4BC2-A4CA-90C26F6CE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7A50612-2ACB-4023-8952-74A68114A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slide" Target="slide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adiology.rsnajnls.org/content/vol244/issue1/images/large/r07jl45g01d.jpe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MEDIA\TADA.WAV" TargetMode="Externa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13" Type="http://schemas.openxmlformats.org/officeDocument/2006/relationships/slide" Target="slide98.xml"/><Relationship Id="rId18" Type="http://schemas.openxmlformats.org/officeDocument/2006/relationships/slide" Target="slide108.xml"/><Relationship Id="rId26" Type="http://schemas.openxmlformats.org/officeDocument/2006/relationships/slide" Target="slide125.xml"/><Relationship Id="rId3" Type="http://schemas.openxmlformats.org/officeDocument/2006/relationships/image" Target="../media/image4.png"/><Relationship Id="rId21" Type="http://schemas.openxmlformats.org/officeDocument/2006/relationships/slide" Target="slide114.xml"/><Relationship Id="rId34" Type="http://schemas.openxmlformats.org/officeDocument/2006/relationships/slide" Target="slide142.xml"/><Relationship Id="rId7" Type="http://schemas.openxmlformats.org/officeDocument/2006/relationships/slide" Target="slide86.xml"/><Relationship Id="rId12" Type="http://schemas.openxmlformats.org/officeDocument/2006/relationships/slide" Target="slide96.xml"/><Relationship Id="rId17" Type="http://schemas.openxmlformats.org/officeDocument/2006/relationships/slide" Target="slide106.xml"/><Relationship Id="rId25" Type="http://schemas.openxmlformats.org/officeDocument/2006/relationships/slide" Target="slide123.xml"/><Relationship Id="rId33" Type="http://schemas.openxmlformats.org/officeDocument/2006/relationships/slide" Target="slide14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04.xml"/><Relationship Id="rId20" Type="http://schemas.openxmlformats.org/officeDocument/2006/relationships/slide" Target="slide112.xml"/><Relationship Id="rId29" Type="http://schemas.openxmlformats.org/officeDocument/2006/relationships/slide" Target="slide132.xml"/><Relationship Id="rId1" Type="http://schemas.openxmlformats.org/officeDocument/2006/relationships/themeOverride" Target="../theme/themeOverride2.xml"/><Relationship Id="rId6" Type="http://schemas.openxmlformats.org/officeDocument/2006/relationships/slide" Target="slide84.xml"/><Relationship Id="rId11" Type="http://schemas.openxmlformats.org/officeDocument/2006/relationships/slide" Target="slide94.xml"/><Relationship Id="rId24" Type="http://schemas.openxmlformats.org/officeDocument/2006/relationships/slide" Target="slide120.xml"/><Relationship Id="rId32" Type="http://schemas.openxmlformats.org/officeDocument/2006/relationships/slide" Target="slide138.xml"/><Relationship Id="rId5" Type="http://schemas.openxmlformats.org/officeDocument/2006/relationships/slide" Target="slide82.xml"/><Relationship Id="rId15" Type="http://schemas.openxmlformats.org/officeDocument/2006/relationships/slide" Target="slide102.xml"/><Relationship Id="rId23" Type="http://schemas.openxmlformats.org/officeDocument/2006/relationships/slide" Target="slide118.xml"/><Relationship Id="rId28" Type="http://schemas.openxmlformats.org/officeDocument/2006/relationships/slide" Target="slide130.xml"/><Relationship Id="rId10" Type="http://schemas.openxmlformats.org/officeDocument/2006/relationships/slide" Target="slide92.xml"/><Relationship Id="rId19" Type="http://schemas.openxmlformats.org/officeDocument/2006/relationships/slide" Target="slide110.xml"/><Relationship Id="rId31" Type="http://schemas.openxmlformats.org/officeDocument/2006/relationships/slide" Target="slide136.xml"/><Relationship Id="rId4" Type="http://schemas.openxmlformats.org/officeDocument/2006/relationships/slide" Target="slide80.xml"/><Relationship Id="rId9" Type="http://schemas.openxmlformats.org/officeDocument/2006/relationships/slide" Target="slide90.xml"/><Relationship Id="rId14" Type="http://schemas.openxmlformats.org/officeDocument/2006/relationships/slide" Target="slide100.xml"/><Relationship Id="rId22" Type="http://schemas.openxmlformats.org/officeDocument/2006/relationships/slide" Target="slide116.xml"/><Relationship Id="rId27" Type="http://schemas.openxmlformats.org/officeDocument/2006/relationships/slide" Target="slide127.xml"/><Relationship Id="rId30" Type="http://schemas.openxmlformats.org/officeDocument/2006/relationships/slide" Target="slide1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8.xml"/><Relationship Id="rId26" Type="http://schemas.openxmlformats.org/officeDocument/2006/relationships/slide" Target="slide54.xml"/><Relationship Id="rId3" Type="http://schemas.openxmlformats.org/officeDocument/2006/relationships/image" Target="../media/image4.png"/><Relationship Id="rId21" Type="http://schemas.openxmlformats.org/officeDocument/2006/relationships/slide" Target="slide44.xml"/><Relationship Id="rId34" Type="http://schemas.openxmlformats.org/officeDocument/2006/relationships/slide" Target="slide71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6.xml"/><Relationship Id="rId25" Type="http://schemas.openxmlformats.org/officeDocument/2006/relationships/slide" Target="slide52.xml"/><Relationship Id="rId33" Type="http://schemas.openxmlformats.org/officeDocument/2006/relationships/slide" Target="slide6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3.xml"/><Relationship Id="rId20" Type="http://schemas.openxmlformats.org/officeDocument/2006/relationships/slide" Target="slide42.xml"/><Relationship Id="rId29" Type="http://schemas.openxmlformats.org/officeDocument/2006/relationships/slide" Target="slide61.xml"/><Relationship Id="rId1" Type="http://schemas.openxmlformats.org/officeDocument/2006/relationships/themeOverride" Target="../theme/themeOverride1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50.xml"/><Relationship Id="rId32" Type="http://schemas.openxmlformats.org/officeDocument/2006/relationships/slide" Target="slide67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23" Type="http://schemas.openxmlformats.org/officeDocument/2006/relationships/slide" Target="slide48.xml"/><Relationship Id="rId28" Type="http://schemas.openxmlformats.org/officeDocument/2006/relationships/slide" Target="slide59.xml"/><Relationship Id="rId10" Type="http://schemas.openxmlformats.org/officeDocument/2006/relationships/slide" Target="slide21.xml"/><Relationship Id="rId19" Type="http://schemas.openxmlformats.org/officeDocument/2006/relationships/slide" Target="slide40.xml"/><Relationship Id="rId31" Type="http://schemas.openxmlformats.org/officeDocument/2006/relationships/slide" Target="slide65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slide" Target="slide46.xml"/><Relationship Id="rId27" Type="http://schemas.openxmlformats.org/officeDocument/2006/relationships/slide" Target="slide56.xml"/><Relationship Id="rId30" Type="http://schemas.openxmlformats.org/officeDocument/2006/relationships/slide" Target="slide6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" Target="slide7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E283D2-732B-4A75-93C0-7B7FFB4CCFAF}" type="slidenum">
              <a:rPr lang="en-US"/>
              <a:pPr/>
              <a:t>1</a:t>
            </a:fld>
            <a:endParaRPr lang="en-US"/>
          </a:p>
        </p:txBody>
      </p:sp>
      <p:pic>
        <p:nvPicPr>
          <p:cNvPr id="2055" name="Picture 7"/>
          <p:cNvPicPr>
            <a:picLocks noRot="1" noChangeAspect="1" noChangeArrowheads="1"/>
          </p:cNvPicPr>
          <p:nvPr>
            <a:wavAudioFile r:embed="rId1" name="WELCOM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NDONE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FADEAPPL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93665-3CFD-4CEA-800D-FB8E46A0D4BA}" type="slidenum">
              <a:rPr lang="en-US"/>
              <a:pPr/>
              <a:t>10</a:t>
            </a:fld>
            <a:endParaRPr lang="en-US"/>
          </a:p>
        </p:txBody>
      </p:sp>
      <p:sp>
        <p:nvSpPr>
          <p:cNvPr id="11267" name="AutoShape 3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superior?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A25225-09CE-409D-86B0-D85C4FF18866}" type="slidenum">
              <a:rPr lang="en-US"/>
              <a:pPr/>
              <a:t>100</a:t>
            </a:fld>
            <a:endParaRPr lang="en-US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3505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3 $200 Answer Here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01E39B-2E8D-4BC9-A6B9-E2B27B1FAE4C}" type="slidenum">
              <a:rPr lang="en-US"/>
              <a:pPr/>
              <a:t>101</a:t>
            </a:fld>
            <a:endParaRPr lang="en-US"/>
          </a:p>
        </p:txBody>
      </p:sp>
      <p:sp>
        <p:nvSpPr>
          <p:cNvPr id="104451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315200" cy="3200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3 $200 Question Here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FDFD25-57CF-49B8-BE0D-FBBB7D2B4CDE}" type="slidenum">
              <a:rPr lang="en-US"/>
              <a:pPr/>
              <a:t>102</a:t>
            </a:fld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828800"/>
            <a:ext cx="7772400" cy="3048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3 $400 Answer Here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0517F-C118-43C0-B7DE-EF6FE58D6066}" type="slidenum">
              <a:rPr lang="en-US"/>
              <a:pPr/>
              <a:t>103</a:t>
            </a:fld>
            <a:endParaRPr lang="en-US"/>
          </a:p>
        </p:txBody>
      </p:sp>
      <p:sp>
        <p:nvSpPr>
          <p:cNvPr id="106499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239000" cy="3581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3 $400 Question Here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C15BA-97DC-4D5F-922C-667BB2A62638}" type="slidenum">
              <a:rPr lang="en-US"/>
              <a:pPr/>
              <a:t>104</a:t>
            </a:fld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3 $600 Answer Here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24FD8-8D03-4340-8C34-74A35A489584}" type="slidenum">
              <a:rPr lang="en-US"/>
              <a:pPr/>
              <a:t>105</a:t>
            </a:fld>
            <a:endParaRPr lang="en-US"/>
          </a:p>
        </p:txBody>
      </p:sp>
      <p:sp>
        <p:nvSpPr>
          <p:cNvPr id="108547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600200"/>
            <a:ext cx="7391400" cy="3429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3 $600 Question Here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81FF60-2F37-4AE5-B123-584BDD800777}" type="slidenum">
              <a:rPr lang="en-US"/>
              <a:pPr/>
              <a:t>106</a:t>
            </a:fld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828800"/>
            <a:ext cx="7620000" cy="3352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3 $800 Answer Here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8629C-0A40-43F1-93A2-A74E84E8CD10}" type="slidenum">
              <a:rPr lang="en-US"/>
              <a:pPr/>
              <a:t>107</a:t>
            </a:fld>
            <a:endParaRPr lang="en-US"/>
          </a:p>
        </p:txBody>
      </p:sp>
      <p:sp>
        <p:nvSpPr>
          <p:cNvPr id="110595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3 $800 Question Here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23225D-A8BC-4BE8-AB63-81305BB0FC84}" type="slidenum">
              <a:rPr lang="en-US"/>
              <a:pPr/>
              <a:t>108</a:t>
            </a:fld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581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3 $1000 Answer Here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B1B15A-94AF-4C38-9402-0A5D7A927B5F}" type="slidenum">
              <a:rPr lang="en-US"/>
              <a:pPr/>
              <a:t>109</a:t>
            </a:fld>
            <a:endParaRPr lang="en-US"/>
          </a:p>
        </p:txBody>
      </p:sp>
      <p:sp>
        <p:nvSpPr>
          <p:cNvPr id="112643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3 $1000 Question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D611F1-63B8-4C38-ACF1-00D0BE023DF4}" type="slidenum">
              <a:rPr lang="en-US"/>
              <a:pPr/>
              <a:t>11</a:t>
            </a:fld>
            <a:endParaRPr lang="en-US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905000" y="1828800"/>
            <a:ext cx="5943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6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6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514600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Closer to the point of attachment of a limb to the body trunk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C15AE7-440B-44B0-BFDC-D7ABA7C1CF8B}" type="slidenum">
              <a:rPr lang="en-US"/>
              <a:pPr/>
              <a:t>110</a:t>
            </a:fld>
            <a:endParaRPr lang="en-US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3581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4 $200 Answer Here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4733C2-2C7E-4D79-B214-A4245DD3171E}" type="slidenum">
              <a:rPr lang="en-US"/>
              <a:pPr/>
              <a:t>111</a:t>
            </a:fld>
            <a:endParaRPr lang="en-US"/>
          </a:p>
        </p:txBody>
      </p:sp>
      <p:sp>
        <p:nvSpPr>
          <p:cNvPr id="114691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36576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4 $200 Question Here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CE755-8F84-4B7A-8C54-A8C4BE00555A}" type="slidenum">
              <a:rPr lang="en-US"/>
              <a:pPr/>
              <a:t>112</a:t>
            </a:fld>
            <a:endParaRPr lang="en-US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4 $400 Answer Here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A51A79-D2E4-4767-84C3-3A008870BF06}" type="slidenum">
              <a:rPr lang="en-US"/>
              <a:pPr/>
              <a:t>113</a:t>
            </a:fld>
            <a:endParaRPr lang="en-US"/>
          </a:p>
        </p:txBody>
      </p:sp>
      <p:sp>
        <p:nvSpPr>
          <p:cNvPr id="116739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4 $400 Question Here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C68917-0955-488F-B4D7-6A47C9AFA53A}" type="slidenum">
              <a:rPr lang="en-US"/>
              <a:pPr/>
              <a:t>114</a:t>
            </a:fld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4 $600 Answer Here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285F74-5672-4831-B8B0-CB80265B9713}" type="slidenum">
              <a:rPr lang="en-US"/>
              <a:pPr/>
              <a:t>115</a:t>
            </a:fld>
            <a:endParaRPr lang="en-US"/>
          </a:p>
        </p:txBody>
      </p:sp>
      <p:sp>
        <p:nvSpPr>
          <p:cNvPr id="118787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4 $600 Question Here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E3D2E-1196-41F3-8FC4-7FCA2ABE7185}" type="slidenum">
              <a:rPr lang="en-US"/>
              <a:pPr/>
              <a:t>116</a:t>
            </a:fld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4 $800 Answer Here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562194-53F0-41A9-9FC5-08C9862BEE19}" type="slidenum">
              <a:rPr lang="en-US"/>
              <a:pPr/>
              <a:t>117</a:t>
            </a:fld>
            <a:endParaRPr lang="en-US"/>
          </a:p>
        </p:txBody>
      </p:sp>
      <p:sp>
        <p:nvSpPr>
          <p:cNvPr id="120835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3810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4 $800 Question Here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FF227-D7D3-4CFD-A9CA-45F988BE0558}" type="slidenum">
              <a:rPr lang="en-US"/>
              <a:pPr/>
              <a:t>118</a:t>
            </a:fld>
            <a:endParaRPr lang="en-US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4191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4 $1000 Answer Here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27C15E-07C4-4057-8F61-98C1C5CC8C5F}" type="slidenum">
              <a:rPr lang="en-US"/>
              <a:pPr/>
              <a:t>119</a:t>
            </a:fld>
            <a:endParaRPr lang="en-US"/>
          </a:p>
        </p:txBody>
      </p:sp>
      <p:sp>
        <p:nvSpPr>
          <p:cNvPr id="122883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4 $1000 Question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537B1-D402-4719-BCC9-E55AF41685F3}" type="slidenum">
              <a:rPr lang="en-US"/>
              <a:pPr/>
              <a:t>12</a:t>
            </a:fld>
            <a:endParaRPr lang="en-US"/>
          </a:p>
        </p:txBody>
      </p:sp>
      <p:sp>
        <p:nvSpPr>
          <p:cNvPr id="1331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proximal?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5A528E-2028-4A1A-918C-E58EC89B3082}" type="slidenum">
              <a:rPr lang="en-US"/>
              <a:pPr/>
              <a:t>120</a:t>
            </a:fld>
            <a:endParaRPr 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5 $200 Answer Here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05A253-D4B3-4B31-9F93-6F8B2A075F02}" type="slidenum">
              <a:rPr lang="en-US"/>
              <a:pPr/>
              <a:t>121</a:t>
            </a:fld>
            <a:endParaRPr lang="en-US"/>
          </a:p>
        </p:txBody>
      </p:sp>
      <p:sp>
        <p:nvSpPr>
          <p:cNvPr id="124931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36576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5 $200 Question Here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CEE973-A98B-4726-A7CA-08BAB6CF911A}" type="slidenum">
              <a:rPr lang="en-US"/>
              <a:pPr/>
              <a:t>122</a:t>
            </a:fld>
            <a:endParaRPr lang="en-US"/>
          </a:p>
        </p:txBody>
      </p:sp>
      <p:sp>
        <p:nvSpPr>
          <p:cNvPr id="12595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46592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465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5923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7B64C7-2E91-4635-924E-5F3BCEF78B3B}" type="slidenum">
              <a:rPr lang="en-US"/>
              <a:pPr/>
              <a:t>123</a:t>
            </a:fld>
            <a:endParaRPr 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5 $400 Answer Here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B34AA7-D7EC-40A4-BCB8-260B022573AB}" type="slidenum">
              <a:rPr lang="en-US"/>
              <a:pPr/>
              <a:t>124</a:t>
            </a:fld>
            <a:endParaRPr lang="en-US"/>
          </a:p>
        </p:txBody>
      </p:sp>
      <p:sp>
        <p:nvSpPr>
          <p:cNvPr id="128003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5 $400 Question Here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54AC7-947B-4F73-8744-4ECD08484907}" type="slidenum">
              <a:rPr lang="en-US"/>
              <a:pPr/>
              <a:t>125</a:t>
            </a:fld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5 $600 Answer Here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43579-E283-49FA-BBAF-2A7ED0F48CD4}" type="slidenum">
              <a:rPr lang="en-US"/>
              <a:pPr/>
              <a:t>126</a:t>
            </a:fld>
            <a:endParaRPr lang="en-US"/>
          </a:p>
        </p:txBody>
      </p:sp>
      <p:sp>
        <p:nvSpPr>
          <p:cNvPr id="130051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3429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5 $600 Question Here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82D59-AABF-47A2-9B2C-FCBFF0C7FDC8}" type="slidenum">
              <a:rPr lang="en-US"/>
              <a:pPr/>
              <a:t>127</a:t>
            </a:fld>
            <a:endParaRPr 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5 $800 Answer Here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39229-98C1-4904-8D72-A88FADE5DF64}" type="slidenum">
              <a:rPr lang="en-US"/>
              <a:pPr/>
              <a:t>128</a:t>
            </a:fld>
            <a:endParaRPr lang="en-US"/>
          </a:p>
        </p:txBody>
      </p:sp>
      <p:sp>
        <p:nvSpPr>
          <p:cNvPr id="132099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543800" cy="36576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5 $800 Question Here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3D56C-D226-482A-8DB6-DC4948D4ABA8}" type="slidenum">
              <a:rPr lang="en-US"/>
              <a:pPr/>
              <a:t>129</a:t>
            </a:fld>
            <a:endParaRPr lang="en-US"/>
          </a:p>
        </p:txBody>
      </p:sp>
      <p:sp>
        <p:nvSpPr>
          <p:cNvPr id="13312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31232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312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8B514-1973-4629-AF32-95CCB5D42EB4}" type="slidenum">
              <a:rPr lang="en-US"/>
              <a:pPr/>
              <a:t>13</a:t>
            </a:fld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Away from the midline of the body; on the outer side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52E22-3F8E-40AA-8AE6-D977812182F3}" type="slidenum">
              <a:rPr lang="en-US"/>
              <a:pPr/>
              <a:t>130</a:t>
            </a:fld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5 $1000 Answer Here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775541-0BB8-4BEA-9EC3-06CAEEE9679A}" type="slidenum">
              <a:rPr lang="en-US"/>
              <a:pPr/>
              <a:t>131</a:t>
            </a:fld>
            <a:endParaRPr lang="en-US"/>
          </a:p>
        </p:txBody>
      </p:sp>
      <p:sp>
        <p:nvSpPr>
          <p:cNvPr id="135171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5 $1000 Question Here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D49284-027E-40C1-8CCC-07DBD40242A3}" type="slidenum">
              <a:rPr lang="en-US"/>
              <a:pPr/>
              <a:t>132</a:t>
            </a:fld>
            <a:endParaRPr 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6 $200 Answer Here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C9988-451D-4439-BF8E-5AFF3E9CC142}" type="slidenum">
              <a:rPr lang="en-US"/>
              <a:pPr/>
              <a:t>133</a:t>
            </a:fld>
            <a:endParaRPr lang="en-US"/>
          </a:p>
        </p:txBody>
      </p:sp>
      <p:sp>
        <p:nvSpPr>
          <p:cNvPr id="137219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6 $200 Question Here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55D34-7B8B-41EF-8E36-5EE3E02410E4}" type="slidenum">
              <a:rPr lang="en-US"/>
              <a:pPr/>
              <a:t>134</a:t>
            </a:fld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6 $400 Answer Here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A6B03-5AB6-4F1D-AB8D-BB1B90DC490F}" type="slidenum">
              <a:rPr lang="en-US"/>
              <a:pPr/>
              <a:t>135</a:t>
            </a:fld>
            <a:endParaRPr lang="en-US"/>
          </a:p>
        </p:txBody>
      </p:sp>
      <p:sp>
        <p:nvSpPr>
          <p:cNvPr id="139267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6 $400 Question Here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1D6922-A128-4C76-8E91-40C3E0682035}" type="slidenum">
              <a:rPr lang="en-US"/>
              <a:pPr/>
              <a:t>136</a:t>
            </a:fld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6 $600 Answer Here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C4ADFC-0903-4BE8-AF45-9C7AABC24401}" type="slidenum">
              <a:rPr lang="en-US"/>
              <a:pPr/>
              <a:t>137</a:t>
            </a:fld>
            <a:endParaRPr lang="en-US"/>
          </a:p>
        </p:txBody>
      </p:sp>
      <p:sp>
        <p:nvSpPr>
          <p:cNvPr id="141315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2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3962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6 $600 Question Here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F8584E-FC51-43E7-A155-B4B54D3E5190}" type="slidenum">
              <a:rPr lang="en-US"/>
              <a:pPr/>
              <a:t>138</a:t>
            </a:fld>
            <a:endParaRPr 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4876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6 $800 Answer Here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72465D-E6C0-4309-9AD1-56A1623F1FCE}" type="slidenum">
              <a:rPr lang="en-US"/>
              <a:pPr/>
              <a:t>139</a:t>
            </a:fld>
            <a:endParaRPr lang="en-US"/>
          </a:p>
        </p:txBody>
      </p:sp>
      <p:sp>
        <p:nvSpPr>
          <p:cNvPr id="143363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6 $800 Question Here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0B168-A74D-4964-AF5D-61834BF271AD}" type="slidenum">
              <a:rPr lang="en-US"/>
              <a:pPr/>
              <a:t>14</a:t>
            </a:fld>
            <a:endParaRPr lang="en-US"/>
          </a:p>
        </p:txBody>
      </p:sp>
      <p:sp>
        <p:nvSpPr>
          <p:cNvPr id="1536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7432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lateral?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FBEDE-A216-408B-B027-A6D93F81616F}" type="slidenum">
              <a:rPr lang="en-US"/>
              <a:pPr/>
              <a:t>140</a:t>
            </a:fld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6 $1000 Answer Here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2C3FF-0145-4553-92C3-328262AA3F0D}" type="slidenum">
              <a:rPr lang="en-US"/>
              <a:pPr/>
              <a:t>141</a:t>
            </a:fld>
            <a:endParaRPr lang="en-US"/>
          </a:p>
        </p:txBody>
      </p:sp>
      <p:sp>
        <p:nvSpPr>
          <p:cNvPr id="145411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6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6 $1000 Question Here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B15EA3-F319-4C1C-8789-41933E47D3A6}" type="slidenum">
              <a:rPr lang="en-US"/>
              <a:pPr/>
              <a:t>142</a:t>
            </a:fld>
            <a:endParaRPr lang="en-US"/>
          </a:p>
        </p:txBody>
      </p:sp>
      <p:sp>
        <p:nvSpPr>
          <p:cNvPr id="146435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6934200" cy="150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Comic Sans MS"/>
              </a:rPr>
              <a:t>Write the Final Question Here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5334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783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ardy-full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7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</p:childTnLst>
        </p:cTn>
      </p:par>
    </p:tnLst>
    <p:bldLst>
      <p:bldP spid="77827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3DF649-8D42-4203-A25C-6FE14A62EE40}" type="slidenum">
              <a:rPr lang="en-US"/>
              <a:pPr/>
              <a:t>143</a:t>
            </a:fld>
            <a:endParaRPr lang="en-US"/>
          </a:p>
        </p:txBody>
      </p:sp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67818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Write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the Final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Answer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Here</a:t>
            </a:r>
          </a:p>
        </p:txBody>
      </p:sp>
      <p:pic>
        <p:nvPicPr>
          <p:cNvPr id="788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ardy-full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1" name="AutoShape 11">
            <a:hlinkClick r:id="rId4" action="ppaction://hlinksldjump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CCF4C-4D42-41D1-9527-CBF25DBE2FD1}" type="slidenum">
              <a:rPr lang="en-US"/>
              <a:pPr/>
              <a:t>15</a:t>
            </a:fld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124200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Toward or at the body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67F4A1-A9A0-4593-93CB-EA5727D42EEC}" type="slidenum">
              <a:rPr lang="en-US"/>
              <a:pPr/>
              <a:t>16</a:t>
            </a:fld>
            <a:endParaRPr lang="en-US"/>
          </a:p>
        </p:txBody>
      </p:sp>
      <p:sp>
        <p:nvSpPr>
          <p:cNvPr id="1741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superficial?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E0DB6-6422-42C3-9B22-26DEFAF03598}" type="slidenum">
              <a:rPr lang="en-US"/>
              <a:pPr/>
              <a:t>17</a:t>
            </a:fld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67818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Toward or at the backside of the body; behind.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F41DBF-8D28-4505-B648-409C3C1AF099}" type="slidenum">
              <a:rPr lang="en-US"/>
              <a:pPr/>
              <a:t>18</a:t>
            </a:fld>
            <a:endParaRPr lang="en-US"/>
          </a:p>
        </p:txBody>
      </p:sp>
      <p:sp>
        <p:nvSpPr>
          <p:cNvPr id="1945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514600"/>
            <a:ext cx="7010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posterior?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0A10F-B9AA-4818-8A41-EA7E0705B92B}" type="slidenum">
              <a:rPr lang="en-US"/>
              <a:pPr/>
              <a:t>19</a:t>
            </a:fld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2438400"/>
            <a:ext cx="6477000" cy="1143000"/>
          </a:xfrm>
        </p:spPr>
        <p:txBody>
          <a:bodyPr/>
          <a:lstStyle/>
          <a:p>
            <a:pPr>
              <a:defRPr/>
            </a:pP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plane that divides the body or organ into superior and inferior parts.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CD0C4B-1F10-44F8-A007-E040D71E2A52}" type="slidenum">
              <a:rPr lang="en-US"/>
              <a:pPr/>
              <a:t>2</a:t>
            </a:fld>
            <a:endParaRPr lang="en-US"/>
          </a:p>
        </p:txBody>
      </p:sp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LLAPIR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3048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Directional Terms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8CF65-2444-4E95-933C-B6C172D2EAAC}" type="slidenum">
              <a:rPr lang="en-US"/>
              <a:pPr/>
              <a:t>20</a:t>
            </a:fld>
            <a:endParaRPr lang="en-US"/>
          </a:p>
        </p:txBody>
      </p:sp>
      <p:sp>
        <p:nvSpPr>
          <p:cNvPr id="2150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transverse 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84E5B-7C16-49AE-B53D-8464051A5D18}" type="slidenum">
              <a:rPr lang="en-US"/>
              <a:pPr/>
              <a:t>21</a:t>
            </a:fld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743200"/>
            <a:ext cx="69342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lengthwise plane that divides the body or organ into anterior and posterior parts.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EAF1B-5D07-48DE-B166-61AC123CB48E}" type="slidenum">
              <a:rPr lang="en-US"/>
              <a:pPr/>
              <a:t>22</a:t>
            </a:fld>
            <a:endParaRPr lang="en-US"/>
          </a:p>
        </p:txBody>
      </p:sp>
      <p:sp>
        <p:nvSpPr>
          <p:cNvPr id="2355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514600"/>
            <a:ext cx="65532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frontal plane?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0756E-F140-431D-8CB0-BB0E342C57C5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lengthwise plane that divides the body or organ into right and left parts.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021C33-6FA1-445E-96F7-C25797582BA5}" type="slidenum">
              <a:rPr lang="en-US"/>
              <a:pPr/>
              <a:t>24</a:t>
            </a:fld>
            <a:endParaRPr lang="en-US"/>
          </a:p>
        </p:txBody>
      </p:sp>
      <p:sp>
        <p:nvSpPr>
          <p:cNvPr id="2560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sagittal 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0D2956-D587-4011-8C54-68BF6318AE94}" type="slidenum">
              <a:rPr lang="en-US"/>
              <a:pPr/>
              <a:t>25</a:t>
            </a:fld>
            <a:endParaRPr lang="en-US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plane right down the middle of a body or organ that divides it into equal left and right halves.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766B79-4EA5-45FB-A74B-FD488D96F630}" type="slidenum">
              <a:rPr lang="en-US"/>
              <a:pPr/>
              <a:t>26</a:t>
            </a:fld>
            <a:endParaRPr lang="en-US"/>
          </a:p>
        </p:txBody>
      </p:sp>
      <p:sp>
        <p:nvSpPr>
          <p:cNvPr id="2765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midsagittal section?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2250F-F559-4CD3-BA8F-572057B3A3D1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section dividing the body or structure into left and right parts that is off the mid-line.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B510FC-ECB6-47F0-BE83-AFB67412953A}" type="slidenum">
              <a:rPr lang="en-US"/>
              <a:pPr/>
              <a:t>28</a:t>
            </a:fld>
            <a:endParaRPr lang="en-US"/>
          </a:p>
        </p:txBody>
      </p:sp>
      <p:sp>
        <p:nvSpPr>
          <p:cNvPr id="29699" name="AutoShape 3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      para-sagittal section?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C9C21-17C6-4827-8705-003E670F4329}" type="slidenum">
              <a:rPr lang="en-US"/>
              <a:pPr/>
              <a:t>29</a:t>
            </a:fld>
            <a:endParaRPr lang="en-US"/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movement that decreases the angle at a joint.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A704E-4938-4268-8F72-4FA5469F16D8}" type="slidenum">
              <a:rPr lang="en-US"/>
              <a:pPr/>
              <a:t>3</a:t>
            </a:fld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Body Planes and Sections</a:t>
            </a:r>
          </a:p>
        </p:txBody>
      </p:sp>
    </p:spTree>
  </p:cSld>
  <p:clrMapOvr>
    <a:masterClrMapping/>
  </p:clrMapOvr>
  <p:transition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8CE6C2-F115-4803-AA7A-38F6EAAAD598}" type="slidenum">
              <a:rPr lang="en-US"/>
              <a:pPr/>
              <a:t>30</a:t>
            </a:fld>
            <a:endParaRPr lang="en-US"/>
          </a:p>
        </p:txBody>
      </p:sp>
      <p:sp>
        <p:nvSpPr>
          <p:cNvPr id="31747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flexion?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6C3E22-E3BD-4169-831C-AD76CC4AFED7}" type="slidenum">
              <a:rPr lang="en-US"/>
              <a:pPr/>
              <a:t>31</a:t>
            </a:fld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increase in the angle at a joint or a return to anatomical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537077-EBDF-4023-81D3-39F27703604C}" type="slidenum">
              <a:rPr lang="en-US"/>
              <a:pPr/>
              <a:t>32</a:t>
            </a:fld>
            <a:endParaRPr lang="en-US"/>
          </a:p>
        </p:txBody>
      </p:sp>
      <p:sp>
        <p:nvSpPr>
          <p:cNvPr id="3379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extension?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4E98E-C1FA-4FCF-A50A-34FE6BE6D7C0}" type="slidenum">
              <a:rPr lang="en-US"/>
              <a:pPr/>
              <a:t>33</a:t>
            </a:fld>
            <a:endParaRPr lang="en-US"/>
          </a:p>
        </p:txBody>
      </p:sp>
      <p:sp>
        <p:nvSpPr>
          <p:cNvPr id="135176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124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Pointing the toes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6A47C-2A9A-454E-AA70-677B1172E50D}" type="slidenum">
              <a:rPr lang="en-US"/>
              <a:pPr/>
              <a:t>34</a:t>
            </a:fld>
            <a:endParaRPr lang="en-US"/>
          </a:p>
        </p:txBody>
      </p:sp>
      <p:sp>
        <p:nvSpPr>
          <p:cNvPr id="3584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dorsiflexion?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FC4E5-82C0-48F9-8A5C-163839A750CC}" type="slidenum">
              <a:rPr lang="en-US"/>
              <a:pPr/>
              <a:t>35</a:t>
            </a:fld>
            <a:endParaRPr lang="en-US"/>
          </a:p>
        </p:txBody>
      </p:sp>
      <p:sp>
        <p:nvSpPr>
          <p:cNvPr id="3686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3287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328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870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7627D9-B4EF-440D-BEA8-4F34674BC4F1}" type="slidenum">
              <a:rPr lang="en-US"/>
              <a:pPr/>
              <a:t>36</a:t>
            </a:fld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move away from the midline in the frontal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C10F4-3A17-400B-8738-7BA2092EDDDB}" type="slidenum">
              <a:rPr lang="en-US"/>
              <a:pPr/>
              <a:t>37</a:t>
            </a:fld>
            <a:endParaRPr lang="en-US"/>
          </a:p>
        </p:txBody>
      </p:sp>
      <p:sp>
        <p:nvSpPr>
          <p:cNvPr id="3891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abduction?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F4DCB-946B-4CAE-8D59-EC11F1760FE6}" type="slidenum">
              <a:rPr lang="en-US"/>
              <a:pPr/>
              <a:t>38</a:t>
            </a:fld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bend the neck or trunk to the left or right in the frontal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9B6503-5237-4D24-B014-5F5C2CAD4430}" type="slidenum">
              <a:rPr lang="en-US"/>
              <a:pPr/>
              <a:t>39</a:t>
            </a:fld>
            <a:endParaRPr lang="en-US"/>
          </a:p>
        </p:txBody>
      </p:sp>
      <p:sp>
        <p:nvSpPr>
          <p:cNvPr id="4096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lateral flexion?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72B95-B0A2-479C-90B3-BCC590B03B11}" type="slidenum">
              <a:rPr lang="en-US"/>
              <a:pPr/>
              <a:t>4</a:t>
            </a:fld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Body Movements</a:t>
            </a:r>
          </a:p>
        </p:txBody>
      </p:sp>
    </p:spTree>
  </p:cSld>
  <p:clrMapOvr>
    <a:masterClrMapping/>
  </p:clrMapOvr>
  <p:transition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3A4197-0AF4-4DD8-928F-D8F057962C92}" type="slidenum">
              <a:rPr lang="en-US"/>
              <a:pPr/>
              <a:t>40</a:t>
            </a:fld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533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Position of thoracic vertebrae relative to cervical vertebrae.</a:t>
            </a:r>
          </a:p>
        </p:txBody>
      </p:sp>
      <p:pic>
        <p:nvPicPr>
          <p:cNvPr id="41988" name="Picture 7" descr="sp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2590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2891D-1EC3-46F6-8FA6-99AC7B94DE05}" type="slidenum">
              <a:rPr lang="en-US"/>
              <a:pPr/>
              <a:t>41</a:t>
            </a:fld>
            <a:endParaRPr lang="en-US"/>
          </a:p>
        </p:txBody>
      </p:sp>
      <p:sp>
        <p:nvSpPr>
          <p:cNvPr id="4301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inferior?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6B490-0F0A-416F-BBBA-1B42F3F3A733}" type="slidenum">
              <a:rPr lang="en-US"/>
              <a:pPr/>
              <a:t>42</a:t>
            </a:fld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sternum’s position relative to the heart.</a:t>
            </a:r>
          </a:p>
        </p:txBody>
      </p:sp>
      <p:pic>
        <p:nvPicPr>
          <p:cNvPr id="44036" name="Picture 8" descr="489px-Thoracic_landmarks_anterior_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46990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A87D4-7F3B-4DB7-98B8-9F5059E98CC7}" type="slidenum">
              <a:rPr lang="en-US"/>
              <a:pPr/>
              <a:t>43</a:t>
            </a:fld>
            <a:endParaRPr lang="en-US"/>
          </a:p>
        </p:txBody>
      </p:sp>
      <p:sp>
        <p:nvSpPr>
          <p:cNvPr id="4505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anterior?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22F39-7887-482B-B788-731F11D34694}" type="slidenum">
              <a:rPr lang="en-US"/>
              <a:pPr/>
              <a:t>44</a:t>
            </a:fld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25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Position of the sacrum relative to the pelvic bones.</a:t>
            </a:r>
          </a:p>
        </p:txBody>
      </p:sp>
      <p:pic>
        <p:nvPicPr>
          <p:cNvPr id="46084" name="Picture 8" descr="20117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8577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16C47F-1336-4EFF-B141-0F95CEF14108}" type="slidenum">
              <a:rPr lang="en-US"/>
              <a:pPr/>
              <a:t>45</a:t>
            </a:fld>
            <a:endParaRPr lang="en-US"/>
          </a:p>
        </p:txBody>
      </p:sp>
      <p:sp>
        <p:nvSpPr>
          <p:cNvPr id="4710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medial (or posterior)?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11D08A-B4D7-46B3-ADB8-2F6D261C3628}" type="slidenum">
              <a:rPr lang="en-US"/>
              <a:pPr/>
              <a:t>46</a:t>
            </a:fld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4724400"/>
            <a:ext cx="7772400" cy="1905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Position of the metacarpals relative to the carpals.</a:t>
            </a:r>
          </a:p>
        </p:txBody>
      </p:sp>
      <p:pic>
        <p:nvPicPr>
          <p:cNvPr id="48132" name="Picture 8" descr="hand-b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5105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EC28B-0680-4BDF-8E4F-207B5823A552}" type="slidenum">
              <a:rPr lang="en-US"/>
              <a:pPr/>
              <a:t>47</a:t>
            </a:fld>
            <a:endParaRPr lang="en-US"/>
          </a:p>
        </p:txBody>
      </p:sp>
      <p:sp>
        <p:nvSpPr>
          <p:cNvPr id="4915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distal?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49EA3-6D54-4446-A7A4-EAC342139FDB}" type="slidenum">
              <a:rPr lang="en-US"/>
              <a:pPr/>
              <a:t>48</a:t>
            </a:fld>
            <a:endParaRPr 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10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Position of the dermis relative to the epidermis.</a:t>
            </a:r>
          </a:p>
        </p:txBody>
      </p:sp>
      <p:pic>
        <p:nvPicPr>
          <p:cNvPr id="50180" name="Picture 7" descr="8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7244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DA0B07-2B4F-41F7-846F-870A342AC622}" type="slidenum">
              <a:rPr lang="en-US"/>
              <a:pPr/>
              <a:t>49</a:t>
            </a:fld>
            <a:endParaRPr lang="en-US"/>
          </a:p>
        </p:txBody>
      </p:sp>
      <p:sp>
        <p:nvSpPr>
          <p:cNvPr id="5120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deep?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4236E1-284D-4C04-8488-701208026717}" type="slidenum">
              <a:rPr lang="en-US"/>
              <a:pPr/>
              <a:t>5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Directional Terms (Pics)</a:t>
            </a:r>
            <a:endParaRPr lang="en-US" sz="7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D1158C-9574-4786-9E8B-85614071F3AF}" type="slidenum">
              <a:rPr lang="en-US"/>
              <a:pPr/>
              <a:t>50</a:t>
            </a:fld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502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plane shown here.</a:t>
            </a:r>
          </a:p>
        </p:txBody>
      </p:sp>
      <p:pic>
        <p:nvPicPr>
          <p:cNvPr id="52228" name="Picture 8" descr="transverse_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066800"/>
            <a:ext cx="2682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94BE1-244E-4A09-A469-6A63EB8B7031}" type="slidenum">
              <a:rPr lang="en-US"/>
              <a:pPr/>
              <a:t>51</a:t>
            </a:fld>
            <a:endParaRPr lang="en-US"/>
          </a:p>
        </p:txBody>
      </p:sp>
      <p:sp>
        <p:nvSpPr>
          <p:cNvPr id="5325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transverse plane?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7F818-9DCE-4EE7-A341-7A6D861B1042}" type="slidenum">
              <a:rPr lang="en-US"/>
              <a:pPr/>
              <a:t>52</a:t>
            </a:fld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10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plane shown here.</a:t>
            </a:r>
          </a:p>
        </p:txBody>
      </p:sp>
      <p:pic>
        <p:nvPicPr>
          <p:cNvPr id="54276" name="Picture 8" descr="500227-fx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14400"/>
            <a:ext cx="18034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4267200" y="49530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084539-8C4F-4CFF-ACD7-269EF3ACAE0A}" type="slidenum">
              <a:rPr lang="en-US"/>
              <a:pPr/>
              <a:t>53</a:t>
            </a:fld>
            <a:endParaRPr lang="en-US"/>
          </a:p>
        </p:txBody>
      </p:sp>
      <p:sp>
        <p:nvSpPr>
          <p:cNvPr id="5529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sagittal plane?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D4D1C-6097-4CC1-85D9-C9A794B4B716}" type="slidenum">
              <a:rPr lang="en-US"/>
              <a:pPr/>
              <a:t>54</a:t>
            </a:fld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525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plane shown here.</a:t>
            </a:r>
          </a:p>
        </p:txBody>
      </p:sp>
      <p:pic>
        <p:nvPicPr>
          <p:cNvPr id="56324" name="Picture 8" descr="cor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2709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3810000" y="1266825"/>
            <a:ext cx="18288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CD18A4-472E-4ADD-BA8C-1CEA227E92DC}" type="slidenum">
              <a:rPr lang="en-US"/>
              <a:pPr/>
              <a:t>55</a:t>
            </a:fld>
            <a:endParaRPr lang="en-US"/>
          </a:p>
        </p:txBody>
      </p:sp>
      <p:sp>
        <p:nvSpPr>
          <p:cNvPr id="5734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2209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frontal 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6BF1D1-BAC5-41B9-A4AB-C60EC08680D0}" type="slidenum">
              <a:rPr lang="en-US"/>
              <a:pPr/>
              <a:t>56</a:t>
            </a:fld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518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plane of this MRI.</a:t>
            </a:r>
          </a:p>
        </p:txBody>
      </p:sp>
      <p:pic>
        <p:nvPicPr>
          <p:cNvPr id="58372" name="Picture 8" descr="mri-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3434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4C797B-9229-4045-A4D6-5609FC668C57}" type="slidenum">
              <a:rPr lang="en-US"/>
              <a:pPr/>
              <a:t>57</a:t>
            </a:fld>
            <a:endParaRPr lang="en-US"/>
          </a:p>
        </p:txBody>
      </p:sp>
      <p:sp>
        <p:nvSpPr>
          <p:cNvPr id="5939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sagittal 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7BC5EF-7093-4745-A704-AF12637FABFA}" type="slidenum">
              <a:rPr lang="en-US"/>
              <a:pPr/>
              <a:t>58</a:t>
            </a:fld>
            <a:endParaRPr lang="en-US"/>
          </a:p>
        </p:txBody>
      </p:sp>
      <p:sp>
        <p:nvSpPr>
          <p:cNvPr id="6041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198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198D56-3A78-45B2-8A8E-701DF1B07826}" type="slidenum">
              <a:rPr lang="en-US"/>
              <a:pPr/>
              <a:t>59</a:t>
            </a:fld>
            <a:endParaRPr lang="en-US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419100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plane of this CT scan.</a:t>
            </a:r>
          </a:p>
        </p:txBody>
      </p:sp>
      <p:pic>
        <p:nvPicPr>
          <p:cNvPr id="61444" name="Picture 8" descr="Figure 1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0292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B64EA8-EBF4-408C-9D39-FF70ACC6A4CB}" type="slidenum">
              <a:rPr lang="en-US"/>
              <a:pPr/>
              <a:t>6</a:t>
            </a:fld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09800"/>
            <a:ext cx="6781800" cy="25146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Body Planes and Sections (Pics)</a:t>
            </a:r>
          </a:p>
        </p:txBody>
      </p:sp>
    </p:spTree>
  </p:cSld>
  <p:clrMapOvr>
    <a:masterClrMapping/>
  </p:clrMapOvr>
  <p:transition advTm="300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1A9DC2-3735-41C1-969E-1BACDDA37C00}" type="slidenum">
              <a:rPr lang="en-US"/>
              <a:pPr/>
              <a:t>60</a:t>
            </a:fld>
            <a:endParaRPr lang="en-US"/>
          </a:p>
        </p:txBody>
      </p:sp>
      <p:sp>
        <p:nvSpPr>
          <p:cNvPr id="6246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the transverse or horizontal plane?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9D5A86-634A-43D7-9D0F-E5031A1486D6}" type="slidenum">
              <a:rPr lang="en-US"/>
              <a:pPr/>
              <a:t>61</a:t>
            </a:fld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10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movement shown here.</a:t>
            </a:r>
          </a:p>
        </p:txBody>
      </p:sp>
      <p:pic>
        <p:nvPicPr>
          <p:cNvPr id="63492" name="Picture 9" descr="nekc_whip"/>
          <p:cNvPicPr>
            <a:picLocks noChangeAspect="1" noChangeArrowheads="1"/>
          </p:cNvPicPr>
          <p:nvPr/>
        </p:nvPicPr>
        <p:blipFill>
          <a:blip r:embed="rId2" cstate="print"/>
          <a:srcRect b="22208"/>
          <a:stretch>
            <a:fillRect/>
          </a:stretch>
        </p:blipFill>
        <p:spPr bwMode="auto">
          <a:xfrm>
            <a:off x="1143000" y="1600200"/>
            <a:ext cx="6629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0E7829-6F70-46A8-994C-A913664079E4}" type="slidenum">
              <a:rPr lang="en-US"/>
              <a:pPr/>
              <a:t>62</a:t>
            </a:fld>
            <a:endParaRPr lang="en-US"/>
          </a:p>
        </p:txBody>
      </p:sp>
      <p:sp>
        <p:nvSpPr>
          <p:cNvPr id="64515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neck hyperextension?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2EC1A6-C0D3-45C1-B729-600630B95274}" type="slidenum">
              <a:rPr lang="en-US"/>
              <a:pPr/>
              <a:t>63</a:t>
            </a:fld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10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Movement shown here.</a:t>
            </a:r>
          </a:p>
        </p:txBody>
      </p:sp>
      <p:pic>
        <p:nvPicPr>
          <p:cNvPr id="65540" name="Picture 8" descr="plantarfle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63" y="1703388"/>
            <a:ext cx="48926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155FA-1892-47EA-8DE1-1D3CF6DBA131}" type="slidenum">
              <a:rPr lang="en-US"/>
              <a:pPr/>
              <a:t>64</a:t>
            </a:fld>
            <a:endParaRPr lang="en-US"/>
          </a:p>
        </p:txBody>
      </p:sp>
      <p:sp>
        <p:nvSpPr>
          <p:cNvPr id="6656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2743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plantar flexion?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1D7C6-4594-4020-A0D7-570966767F03}" type="slidenum">
              <a:rPr lang="en-US"/>
              <a:pPr/>
              <a:t>65</a:t>
            </a:fld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44958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Movement shown here.</a:t>
            </a:r>
          </a:p>
        </p:txBody>
      </p:sp>
      <p:pic>
        <p:nvPicPr>
          <p:cNvPr id="67588" name="Picture 9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448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825378-8F8F-4A9A-8C50-592E5679C494}" type="slidenum">
              <a:rPr lang="en-US"/>
              <a:pPr/>
              <a:t>66</a:t>
            </a:fld>
            <a:endParaRPr lang="en-US"/>
          </a:p>
        </p:txBody>
      </p:sp>
      <p:sp>
        <p:nvSpPr>
          <p:cNvPr id="6861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adduction?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72B0AF-7D91-4541-A3D6-C24ECCAB9CE3}" type="slidenum">
              <a:rPr lang="en-US"/>
              <a:pPr/>
              <a:t>67</a:t>
            </a:fld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657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Movement shown here.</a:t>
            </a:r>
          </a:p>
        </p:txBody>
      </p:sp>
      <p:pic>
        <p:nvPicPr>
          <p:cNvPr id="69636" name="Picture 8" descr="0199210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394325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95B9C-5CF7-4D42-B4A3-C1F4927D5D20}" type="slidenum">
              <a:rPr lang="en-US"/>
              <a:pPr/>
              <a:t>68</a:t>
            </a:fld>
            <a:endParaRPr lang="en-US"/>
          </a:p>
        </p:txBody>
      </p:sp>
      <p:sp>
        <p:nvSpPr>
          <p:cNvPr id="70659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supination?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A429B8-F13E-4740-A062-EA58D779958A}" type="slidenum">
              <a:rPr lang="en-US"/>
              <a:pPr/>
              <a:t>69</a:t>
            </a:fld>
            <a:endParaRPr lang="en-US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49530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Movement shown here.</a:t>
            </a:r>
          </a:p>
        </p:txBody>
      </p:sp>
      <p:pic>
        <p:nvPicPr>
          <p:cNvPr id="71684" name="Picture 8" descr="0199210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000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50387-2EAB-425F-8890-1DED88FD15F0}" type="slidenum">
              <a:rPr lang="en-US"/>
              <a:pPr/>
              <a:t>7</a:t>
            </a:fld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124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Body Movements (Pics)</a:t>
            </a:r>
            <a: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72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3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2E9008-FC30-4003-B90C-5745B37ACC8D}" type="slidenum">
              <a:rPr lang="en-US"/>
              <a:pPr/>
              <a:t>70</a:t>
            </a:fld>
            <a:endParaRPr lang="en-US"/>
          </a:p>
        </p:txBody>
      </p:sp>
      <p:sp>
        <p:nvSpPr>
          <p:cNvPr id="72707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is circumduction?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F66D4D-52EA-421F-BA8D-1F9F04EB5513}" type="slidenum">
              <a:rPr lang="en-US"/>
              <a:pPr/>
              <a:t>71</a:t>
            </a:fld>
            <a:endParaRPr lang="en-US"/>
          </a:p>
        </p:txBody>
      </p:sp>
      <p:sp>
        <p:nvSpPr>
          <p:cNvPr id="7373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Jeopardy!!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200E1-C71D-4314-8ADD-D3175746F630}" type="slidenum">
              <a:rPr lang="en-US"/>
              <a:pPr/>
              <a:t>72</a:t>
            </a:fld>
            <a:endParaRPr lang="en-US"/>
          </a:p>
        </p:txBody>
      </p:sp>
      <p:pic>
        <p:nvPicPr>
          <p:cNvPr id="2560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ADEAPPL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" fill="hold"/>
                                        <p:tgtEl>
                                          <p:spTgt spid="256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0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415027-4DC8-451F-BCD0-6D9EB7CD37CE}" type="slidenum">
              <a:rPr lang="en-US"/>
              <a:pPr/>
              <a:t>73</a:t>
            </a:fld>
            <a:endParaRPr lang="en-US"/>
          </a:p>
        </p:txBody>
      </p:sp>
      <p:pic>
        <p:nvPicPr>
          <p:cNvPr id="25702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LLAPIR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One Here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257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7027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E474D-7223-4E1C-B506-DF53E50E4F0A}" type="slidenum">
              <a:rPr lang="en-US"/>
              <a:pPr/>
              <a:t>74</a:t>
            </a:fld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Two Here</a:t>
            </a:r>
          </a:p>
        </p:txBody>
      </p:sp>
    </p:spTree>
  </p:cSld>
  <p:clrMapOvr>
    <a:masterClrMapping/>
  </p:clrMapOvr>
  <p:transition advTm="3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C591FA-C5FB-4A15-B24A-F2A332C87016}" type="slidenum">
              <a:rPr lang="en-US"/>
              <a:pPr/>
              <a:t>75</a:t>
            </a:fld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Three Here</a:t>
            </a:r>
          </a:p>
        </p:txBody>
      </p:sp>
    </p:spTree>
  </p:cSld>
  <p:clrMapOvr>
    <a:masterClrMapping/>
  </p:clrMapOvr>
  <p:transition advTm="3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6BB4CE-956F-46D4-8EAD-5D93F31CF370}" type="slidenum">
              <a:rPr lang="en-US"/>
              <a:pPr/>
              <a:t>76</a:t>
            </a:fld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Four Here</a:t>
            </a:r>
          </a:p>
        </p:txBody>
      </p:sp>
    </p:spTree>
  </p:cSld>
  <p:clrMapOvr>
    <a:masterClrMapping/>
  </p:clrMapOvr>
  <p:transition advTm="3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752C29-1990-4F5F-BCEC-A8726A16C35D}" type="slidenum">
              <a:rPr lang="en-US"/>
              <a:pPr/>
              <a:t>77</a:t>
            </a:fld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5146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Five Here</a:t>
            </a:r>
          </a:p>
        </p:txBody>
      </p:sp>
    </p:spTree>
  </p:cSld>
  <p:clrMapOvr>
    <a:masterClrMapping/>
  </p:clrMapOvr>
  <p:transition advTm="3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373728-923E-4B9D-9897-7A082F969BCE}" type="slidenum">
              <a:rPr lang="en-US"/>
              <a:pPr/>
              <a:t>78</a:t>
            </a:fld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Six Here</a:t>
            </a:r>
          </a:p>
        </p:txBody>
      </p:sp>
    </p:spTree>
  </p:cSld>
  <p:clrMapOvr>
    <a:masterClrMapping/>
  </p:clrMapOvr>
  <p:transition advTm="3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8F8A84-A802-4DB9-8B50-30B722CC4181}" type="slidenum">
              <a:rPr lang="en-US"/>
              <a:pPr/>
              <a:t>79</a:t>
            </a:fld>
            <a:endParaRPr lang="en-US"/>
          </a:p>
        </p:txBody>
      </p:sp>
      <p:sp>
        <p:nvSpPr>
          <p:cNvPr id="81923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Subject #1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81924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Subject #2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81925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Subject #3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81926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Subject #4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81927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Subject #5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81928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Subject #6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Here</a:t>
            </a:r>
          </a:p>
        </p:txBody>
      </p:sp>
      <p:sp>
        <p:nvSpPr>
          <p:cNvPr id="81929" name="Text Box 8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4" action="ppaction://hlinksldjump"/>
              </a:rPr>
              <a:t>$200</a:t>
            </a:r>
            <a:endParaRPr lang="en-US" sz="4000" b="1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5" action="ppaction://hlinksldjump"/>
              </a:rPr>
              <a:t>$400</a:t>
            </a:r>
            <a:endParaRPr lang="en-US" sz="4000" b="1"/>
          </a:p>
        </p:txBody>
      </p:sp>
      <p:sp>
        <p:nvSpPr>
          <p:cNvPr id="81931" name="Text Box 10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6" action="ppaction://hlinksldjump"/>
              </a:rPr>
              <a:t>$600</a:t>
            </a:r>
            <a:endParaRPr lang="en-US" sz="4000" b="1"/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7" action="ppaction://hlinksldjump"/>
              </a:rPr>
              <a:t>$800</a:t>
            </a:r>
            <a:endParaRPr lang="en-US" sz="4000" b="1"/>
          </a:p>
        </p:txBody>
      </p:sp>
      <p:sp>
        <p:nvSpPr>
          <p:cNvPr id="81933" name="Text Box 12"/>
          <p:cNvSpPr txBox="1">
            <a:spLocks noChangeArrowheads="1"/>
          </p:cNvSpPr>
          <p:nvPr/>
        </p:nvSpPr>
        <p:spPr bwMode="auto">
          <a:xfrm>
            <a:off x="34925" y="5867400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8" action="ppaction://hlinksldjump"/>
              </a:rPr>
              <a:t>$1000</a:t>
            </a:r>
            <a:endParaRPr lang="en-US" sz="4000" b="1"/>
          </a:p>
        </p:txBody>
      </p:sp>
      <p:sp>
        <p:nvSpPr>
          <p:cNvPr id="81934" name="Text Box 13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9" action="ppaction://hlinksldjump"/>
              </a:rPr>
              <a:t>$200</a:t>
            </a:r>
            <a:endParaRPr lang="en-US" sz="4000" b="1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0" action="ppaction://hlinksldjump"/>
              </a:rPr>
              <a:t>$400</a:t>
            </a:r>
            <a:endParaRPr lang="en-US" sz="4000" b="1"/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1" action="ppaction://hlinksldjump"/>
              </a:rPr>
              <a:t>$600</a:t>
            </a:r>
            <a:endParaRPr lang="en-US" sz="4000" b="1"/>
          </a:p>
        </p:txBody>
      </p:sp>
      <p:sp>
        <p:nvSpPr>
          <p:cNvPr id="81937" name="Text Box 16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2" action="ppaction://hlinksldjump"/>
              </a:rPr>
              <a:t>$800</a:t>
            </a:r>
            <a:endParaRPr lang="en-US" sz="4000" b="1"/>
          </a:p>
        </p:txBody>
      </p:sp>
      <p:sp>
        <p:nvSpPr>
          <p:cNvPr id="81938" name="Text Box 17"/>
          <p:cNvSpPr txBox="1">
            <a:spLocks noChangeArrowheads="1"/>
          </p:cNvSpPr>
          <p:nvPr/>
        </p:nvSpPr>
        <p:spPr bwMode="auto">
          <a:xfrm>
            <a:off x="1558925" y="5864225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3" action="ppaction://hlinksldjump"/>
              </a:rPr>
              <a:t>$1000</a:t>
            </a:r>
            <a:endParaRPr lang="en-US" sz="4000" b="1"/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4" action="ppaction://hlinksldjump"/>
              </a:rPr>
              <a:t>$200</a:t>
            </a:r>
            <a:endParaRPr lang="en-US" sz="4000" b="1"/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5" action="ppaction://hlinksldjump"/>
              </a:rPr>
              <a:t>$400</a:t>
            </a:r>
            <a:endParaRPr lang="en-US" sz="4000" b="1"/>
          </a:p>
        </p:txBody>
      </p:sp>
      <p:sp>
        <p:nvSpPr>
          <p:cNvPr id="81941" name="Text Box 20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6" action="ppaction://hlinksldjump"/>
              </a:rPr>
              <a:t>$600</a:t>
            </a:r>
            <a:endParaRPr lang="en-US" sz="4000" b="1"/>
          </a:p>
        </p:txBody>
      </p:sp>
      <p:sp>
        <p:nvSpPr>
          <p:cNvPr id="81942" name="Text Box 21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7" action="ppaction://hlinksldjump"/>
              </a:rPr>
              <a:t>$800</a:t>
            </a:r>
            <a:endParaRPr lang="en-US" sz="4000" b="1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3082925" y="5864225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8" action="ppaction://hlinksldjump"/>
              </a:rPr>
              <a:t>$1000</a:t>
            </a:r>
            <a:endParaRPr lang="en-US" sz="4000" b="1"/>
          </a:p>
        </p:txBody>
      </p:sp>
      <p:sp>
        <p:nvSpPr>
          <p:cNvPr id="81944" name="Text Box 23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9" action="ppaction://hlinksldjump"/>
              </a:rPr>
              <a:t>$200</a:t>
            </a:r>
            <a:endParaRPr lang="en-US" sz="4000" b="1"/>
          </a:p>
        </p:txBody>
      </p:sp>
      <p:sp>
        <p:nvSpPr>
          <p:cNvPr id="81945" name="Text Box 24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0" action="ppaction://hlinksldjump"/>
              </a:rPr>
              <a:t>$400</a:t>
            </a:r>
            <a:endParaRPr lang="en-US" sz="4000" b="1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1" action="ppaction://hlinksldjump"/>
              </a:rPr>
              <a:t>$600</a:t>
            </a:r>
            <a:endParaRPr lang="en-US" sz="4000" b="1"/>
          </a:p>
        </p:txBody>
      </p:sp>
      <p:sp>
        <p:nvSpPr>
          <p:cNvPr id="81947" name="Text Box 26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2" action="ppaction://hlinksldjump"/>
              </a:rPr>
              <a:t>$800</a:t>
            </a:r>
            <a:endParaRPr lang="en-US" sz="4000" b="1"/>
          </a:p>
        </p:txBody>
      </p:sp>
      <p:sp>
        <p:nvSpPr>
          <p:cNvPr id="81948" name="Text Box 27"/>
          <p:cNvSpPr txBox="1">
            <a:spLocks noChangeArrowheads="1"/>
          </p:cNvSpPr>
          <p:nvPr/>
        </p:nvSpPr>
        <p:spPr bwMode="auto">
          <a:xfrm>
            <a:off x="4606925" y="5864225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3" action="ppaction://hlinksldjump"/>
              </a:rPr>
              <a:t>$1000</a:t>
            </a:r>
            <a:endParaRPr lang="en-US" sz="4000" b="1"/>
          </a:p>
        </p:txBody>
      </p:sp>
      <p:sp>
        <p:nvSpPr>
          <p:cNvPr id="81949" name="Text Box 28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4" action="ppaction://hlinksldjump"/>
              </a:rPr>
              <a:t>$200</a:t>
            </a:r>
            <a:endParaRPr lang="en-US" sz="4000" b="1"/>
          </a:p>
        </p:txBody>
      </p:sp>
      <p:sp>
        <p:nvSpPr>
          <p:cNvPr id="81950" name="Text Box 29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5" action="ppaction://hlinksldjump"/>
              </a:rPr>
              <a:t>$400</a:t>
            </a:r>
            <a:endParaRPr lang="en-US" sz="4000" b="1"/>
          </a:p>
        </p:txBody>
      </p:sp>
      <p:sp>
        <p:nvSpPr>
          <p:cNvPr id="81951" name="Text Box 30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6" action="ppaction://hlinksldjump"/>
              </a:rPr>
              <a:t>$600</a:t>
            </a:r>
            <a:endParaRPr lang="en-US" sz="4000" b="1"/>
          </a:p>
        </p:txBody>
      </p:sp>
      <p:sp>
        <p:nvSpPr>
          <p:cNvPr id="81952" name="Text Box 31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7" action="ppaction://hlinksldjump"/>
              </a:rPr>
              <a:t>$800</a:t>
            </a:r>
            <a:endParaRPr lang="en-US" sz="4000" b="1"/>
          </a:p>
        </p:txBody>
      </p:sp>
      <p:sp>
        <p:nvSpPr>
          <p:cNvPr id="81953" name="Text Box 32"/>
          <p:cNvSpPr txBox="1">
            <a:spLocks noChangeArrowheads="1"/>
          </p:cNvSpPr>
          <p:nvPr/>
        </p:nvSpPr>
        <p:spPr bwMode="auto">
          <a:xfrm>
            <a:off x="6140450" y="5864225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8" action="ppaction://hlinksldjump"/>
              </a:rPr>
              <a:t>$1000</a:t>
            </a:r>
            <a:endParaRPr lang="en-US" sz="4000" b="1"/>
          </a:p>
        </p:txBody>
      </p:sp>
      <p:sp>
        <p:nvSpPr>
          <p:cNvPr id="81954" name="Text Box 33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9" action="ppaction://hlinksldjump"/>
              </a:rPr>
              <a:t>$200</a:t>
            </a:r>
            <a:endParaRPr lang="en-US" sz="4000" b="1"/>
          </a:p>
        </p:txBody>
      </p:sp>
      <p:sp>
        <p:nvSpPr>
          <p:cNvPr id="81955" name="Text Box 34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0" action="ppaction://hlinksldjump"/>
              </a:rPr>
              <a:t>$400</a:t>
            </a:r>
            <a:endParaRPr lang="en-US" sz="4000" b="1"/>
          </a:p>
        </p:txBody>
      </p:sp>
      <p:sp>
        <p:nvSpPr>
          <p:cNvPr id="81956" name="Text Box 35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1" action="ppaction://hlinksldjump"/>
              </a:rPr>
              <a:t>$600</a:t>
            </a:r>
            <a:endParaRPr lang="en-US" sz="4000" b="1"/>
          </a:p>
        </p:txBody>
      </p:sp>
      <p:sp>
        <p:nvSpPr>
          <p:cNvPr id="81957" name="Text Box 36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2" action="ppaction://hlinksldjump"/>
              </a:rPr>
              <a:t>$800</a:t>
            </a:r>
            <a:endParaRPr lang="en-US" sz="4000" b="1"/>
          </a:p>
        </p:txBody>
      </p:sp>
      <p:sp>
        <p:nvSpPr>
          <p:cNvPr id="81958" name="Text Box 37"/>
          <p:cNvSpPr txBox="1">
            <a:spLocks noChangeArrowheads="1"/>
          </p:cNvSpPr>
          <p:nvPr/>
        </p:nvSpPr>
        <p:spPr bwMode="auto">
          <a:xfrm>
            <a:off x="7664450" y="5864225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3" action="ppaction://hlinksldjump"/>
              </a:rPr>
              <a:t>$1000</a:t>
            </a:r>
            <a:endParaRPr lang="en-US" sz="4000" b="1"/>
          </a:p>
        </p:txBody>
      </p:sp>
      <p:sp>
        <p:nvSpPr>
          <p:cNvPr id="263206" name="AutoShape 38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CBDFD-09FD-41DF-812F-00E54EDC4B40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Directional Terms</a:t>
            </a:r>
          </a:p>
        </p:txBody>
      </p:sp>
      <p:sp>
        <p:nvSpPr>
          <p:cNvPr id="9220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Body Planes</a:t>
            </a:r>
          </a:p>
        </p:txBody>
      </p:sp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Body Movements</a:t>
            </a:r>
          </a:p>
        </p:txBody>
      </p:sp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Directional Terms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(Pics)</a:t>
            </a:r>
          </a:p>
        </p:txBody>
      </p:sp>
      <p:sp>
        <p:nvSpPr>
          <p:cNvPr id="9223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Body Planes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(Pics)</a:t>
            </a:r>
          </a:p>
        </p:txBody>
      </p:sp>
      <p:sp>
        <p:nvSpPr>
          <p:cNvPr id="9224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Body Movements</a:t>
            </a: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(Pics)</a:t>
            </a:r>
          </a:p>
        </p:txBody>
      </p:sp>
      <p:sp>
        <p:nvSpPr>
          <p:cNvPr id="9225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4" action="ppaction://hlinksldjump"/>
              </a:rPr>
              <a:t>$100</a:t>
            </a:r>
            <a:endParaRPr lang="en-US" sz="4000" b="1"/>
          </a:p>
        </p:txBody>
      </p:sp>
      <p:sp>
        <p:nvSpPr>
          <p:cNvPr id="9226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5" action="ppaction://hlinksldjump"/>
              </a:rPr>
              <a:t>$200</a:t>
            </a:r>
            <a:endParaRPr lang="en-US" sz="4000" b="1"/>
          </a:p>
        </p:txBody>
      </p:sp>
      <p:sp>
        <p:nvSpPr>
          <p:cNvPr id="9227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6" action="ppaction://hlinksldjump"/>
              </a:rPr>
              <a:t>$300</a:t>
            </a:r>
            <a:endParaRPr lang="en-US" sz="4000" b="1"/>
          </a:p>
        </p:txBody>
      </p:sp>
      <p:sp>
        <p:nvSpPr>
          <p:cNvPr id="9228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7" action="ppaction://hlinksldjump"/>
              </a:rPr>
              <a:t>$400</a:t>
            </a:r>
            <a:endParaRPr lang="en-US" sz="4000" b="1"/>
          </a:p>
        </p:txBody>
      </p:sp>
      <p:sp>
        <p:nvSpPr>
          <p:cNvPr id="9229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8" action="ppaction://hlinksldjump"/>
              </a:rPr>
              <a:t>$500</a:t>
            </a:r>
            <a:endParaRPr lang="en-US" sz="4000" b="1"/>
          </a:p>
        </p:txBody>
      </p:sp>
      <p:sp>
        <p:nvSpPr>
          <p:cNvPr id="9230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9" action="ppaction://hlinksldjump"/>
              </a:rPr>
              <a:t>$100</a:t>
            </a:r>
            <a:endParaRPr lang="en-US" sz="4000" b="1"/>
          </a:p>
        </p:txBody>
      </p:sp>
      <p:sp>
        <p:nvSpPr>
          <p:cNvPr id="9231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0" action="ppaction://hlinksldjump"/>
              </a:rPr>
              <a:t>$200</a:t>
            </a:r>
            <a:endParaRPr lang="en-US" sz="4000" b="1"/>
          </a:p>
        </p:txBody>
      </p:sp>
      <p:sp>
        <p:nvSpPr>
          <p:cNvPr id="9232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1" action="ppaction://hlinksldjump"/>
              </a:rPr>
              <a:t>$300</a:t>
            </a:r>
            <a:endParaRPr lang="en-US" sz="4000" b="1"/>
          </a:p>
        </p:txBody>
      </p:sp>
      <p:sp>
        <p:nvSpPr>
          <p:cNvPr id="9233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2" action="ppaction://hlinksldjump"/>
              </a:rPr>
              <a:t>$400</a:t>
            </a:r>
            <a:endParaRPr lang="en-US" sz="4000" b="1"/>
          </a:p>
        </p:txBody>
      </p:sp>
      <p:sp>
        <p:nvSpPr>
          <p:cNvPr id="9234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3" action="ppaction://hlinksldjump"/>
              </a:rPr>
              <a:t>$500</a:t>
            </a:r>
            <a:endParaRPr lang="en-US" sz="4000" b="1"/>
          </a:p>
        </p:txBody>
      </p:sp>
      <p:sp>
        <p:nvSpPr>
          <p:cNvPr id="9235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4" action="ppaction://hlinksldjump"/>
              </a:rPr>
              <a:t>$100</a:t>
            </a:r>
            <a:endParaRPr lang="en-US" sz="4000" b="1"/>
          </a:p>
        </p:txBody>
      </p:sp>
      <p:sp>
        <p:nvSpPr>
          <p:cNvPr id="9236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5" action="ppaction://hlinksldjump"/>
              </a:rPr>
              <a:t>$200</a:t>
            </a:r>
            <a:endParaRPr lang="en-US" sz="4000" b="1"/>
          </a:p>
        </p:txBody>
      </p:sp>
      <p:sp>
        <p:nvSpPr>
          <p:cNvPr id="9237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6" action="ppaction://hlinksldjump"/>
              </a:rPr>
              <a:t>$300</a:t>
            </a:r>
            <a:endParaRPr lang="en-US" sz="4000" b="1"/>
          </a:p>
        </p:txBody>
      </p:sp>
      <p:sp>
        <p:nvSpPr>
          <p:cNvPr id="9238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7" action="ppaction://hlinksldjump"/>
              </a:rPr>
              <a:t>$400</a:t>
            </a:r>
            <a:endParaRPr lang="en-US" sz="4000" b="1"/>
          </a:p>
        </p:txBody>
      </p:sp>
      <p:sp>
        <p:nvSpPr>
          <p:cNvPr id="9239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8" action="ppaction://hlinksldjump"/>
              </a:rPr>
              <a:t>$500</a:t>
            </a:r>
            <a:endParaRPr lang="en-US" sz="4000" b="1"/>
          </a:p>
        </p:txBody>
      </p:sp>
      <p:sp>
        <p:nvSpPr>
          <p:cNvPr id="9240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9" action="ppaction://hlinksldjump"/>
              </a:rPr>
              <a:t>$100</a:t>
            </a:r>
            <a:endParaRPr lang="en-US" sz="4000" b="1"/>
          </a:p>
        </p:txBody>
      </p:sp>
      <p:sp>
        <p:nvSpPr>
          <p:cNvPr id="9241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0" action="ppaction://hlinksldjump"/>
              </a:rPr>
              <a:t>$200</a:t>
            </a:r>
            <a:endParaRPr lang="en-US" sz="4000" b="1"/>
          </a:p>
        </p:txBody>
      </p:sp>
      <p:sp>
        <p:nvSpPr>
          <p:cNvPr id="9242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1" action="ppaction://hlinksldjump"/>
              </a:rPr>
              <a:t>$300</a:t>
            </a:r>
            <a:endParaRPr lang="en-US" sz="4000" b="1"/>
          </a:p>
        </p:txBody>
      </p:sp>
      <p:sp>
        <p:nvSpPr>
          <p:cNvPr id="9243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2" action="ppaction://hlinksldjump"/>
              </a:rPr>
              <a:t>$400</a:t>
            </a:r>
            <a:endParaRPr lang="en-US" sz="4000" b="1"/>
          </a:p>
        </p:txBody>
      </p:sp>
      <p:sp>
        <p:nvSpPr>
          <p:cNvPr id="9244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3" action="ppaction://hlinksldjump"/>
              </a:rPr>
              <a:t>$500</a:t>
            </a:r>
            <a:endParaRPr lang="en-US" sz="4000" b="1"/>
          </a:p>
        </p:txBody>
      </p:sp>
      <p:sp>
        <p:nvSpPr>
          <p:cNvPr id="9245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4" action="ppaction://hlinksldjump"/>
              </a:rPr>
              <a:t>$100</a:t>
            </a:r>
            <a:endParaRPr lang="en-US" sz="4000" b="1"/>
          </a:p>
        </p:txBody>
      </p:sp>
      <p:sp>
        <p:nvSpPr>
          <p:cNvPr id="9246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5" action="ppaction://hlinksldjump"/>
              </a:rPr>
              <a:t>$200</a:t>
            </a:r>
            <a:endParaRPr lang="en-US" sz="4000" b="1"/>
          </a:p>
        </p:txBody>
      </p:sp>
      <p:sp>
        <p:nvSpPr>
          <p:cNvPr id="9247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6" action="ppaction://hlinksldjump"/>
              </a:rPr>
              <a:t>$300</a:t>
            </a:r>
            <a:endParaRPr lang="en-US" sz="4000" b="1"/>
          </a:p>
        </p:txBody>
      </p:sp>
      <p:sp>
        <p:nvSpPr>
          <p:cNvPr id="9248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7" action="ppaction://hlinksldjump"/>
              </a:rPr>
              <a:t>$400</a:t>
            </a:r>
            <a:endParaRPr lang="en-US" sz="4000" b="1"/>
          </a:p>
        </p:txBody>
      </p:sp>
      <p:sp>
        <p:nvSpPr>
          <p:cNvPr id="9249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8" action="ppaction://hlinksldjump"/>
              </a:rPr>
              <a:t>$500</a:t>
            </a:r>
            <a:endParaRPr lang="en-US" sz="4000" b="1"/>
          </a:p>
        </p:txBody>
      </p:sp>
      <p:sp>
        <p:nvSpPr>
          <p:cNvPr id="9250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9" action="ppaction://hlinksldjump"/>
              </a:rPr>
              <a:t>$100</a:t>
            </a:r>
            <a:endParaRPr lang="en-US" sz="4000" b="1"/>
          </a:p>
        </p:txBody>
      </p:sp>
      <p:sp>
        <p:nvSpPr>
          <p:cNvPr id="9251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0" action="ppaction://hlinksldjump"/>
              </a:rPr>
              <a:t>$200</a:t>
            </a:r>
            <a:endParaRPr lang="en-US" sz="4000" b="1"/>
          </a:p>
        </p:txBody>
      </p:sp>
      <p:sp>
        <p:nvSpPr>
          <p:cNvPr id="9252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1" action="ppaction://hlinksldjump"/>
              </a:rPr>
              <a:t>$300</a:t>
            </a:r>
            <a:endParaRPr lang="en-US" sz="4000" b="1"/>
          </a:p>
        </p:txBody>
      </p:sp>
      <p:sp>
        <p:nvSpPr>
          <p:cNvPr id="9253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2" action="ppaction://hlinksldjump"/>
              </a:rPr>
              <a:t>$400</a:t>
            </a:r>
            <a:endParaRPr lang="en-US" sz="4000" b="1"/>
          </a:p>
        </p:txBody>
      </p:sp>
      <p:sp>
        <p:nvSpPr>
          <p:cNvPr id="9254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3" action="ppaction://hlinksldjump"/>
              </a:rPr>
              <a:t>$500</a:t>
            </a:r>
            <a:endParaRPr 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5B9051-46DB-48B3-B95E-685230B59B61}" type="slidenum">
              <a:rPr lang="en-US"/>
              <a:pPr/>
              <a:t>80</a:t>
            </a:fld>
            <a:endParaRPr lang="en-US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5908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1 $200 Answer Here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5E959-15BD-40EC-89D2-5363E5A8EB98}" type="slidenum">
              <a:rPr lang="en-US"/>
              <a:pPr/>
              <a:t>81</a:t>
            </a:fld>
            <a:endParaRPr lang="en-US"/>
          </a:p>
        </p:txBody>
      </p:sp>
      <p:sp>
        <p:nvSpPr>
          <p:cNvPr id="83971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1 $200 Question Here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64590C-443C-4D8D-A976-AC45B331F536}" type="slidenum">
              <a:rPr lang="en-US"/>
              <a:pPr/>
              <a:t>82</a:t>
            </a:fld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1 $400 Answer Here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BE4E59-56EB-404C-AF75-72F0320D5EAB}" type="slidenum">
              <a:rPr lang="en-US"/>
              <a:pPr/>
              <a:t>83</a:t>
            </a:fld>
            <a:endParaRPr lang="en-US"/>
          </a:p>
        </p:txBody>
      </p:sp>
      <p:sp>
        <p:nvSpPr>
          <p:cNvPr id="86019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1 $400 Question Here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2B7EE7-8D0E-4B03-9D83-1AC662760D20}" type="slidenum">
              <a:rPr lang="en-US"/>
              <a:pPr/>
              <a:t>84</a:t>
            </a:fld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057400"/>
            <a:ext cx="7315200" cy="2362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1 $600 Answer Here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C43A8-D6AC-4482-AD7C-F3CB54A7B7E8}" type="slidenum">
              <a:rPr lang="en-US"/>
              <a:pPr/>
              <a:t>85</a:t>
            </a:fld>
            <a:endParaRPr lang="en-US"/>
          </a:p>
        </p:txBody>
      </p:sp>
      <p:sp>
        <p:nvSpPr>
          <p:cNvPr id="88067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1 $600 Question Here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4ABF51-C85F-4785-850D-8DECE6A06BE7}" type="slidenum">
              <a:rPr lang="en-US"/>
              <a:pPr/>
              <a:t>86</a:t>
            </a:fld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772400" cy="2667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1 $800 Answer Here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597B7-24B4-4BA7-803E-2F426DC083BC}" type="slidenum">
              <a:rPr lang="en-US"/>
              <a:pPr/>
              <a:t>87</a:t>
            </a:fld>
            <a:endParaRPr lang="en-US"/>
          </a:p>
        </p:txBody>
      </p:sp>
      <p:sp>
        <p:nvSpPr>
          <p:cNvPr id="90115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1 $800 Question Here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695FC-14F8-4BC5-8A39-90462A2BD119}" type="slidenum">
              <a:rPr lang="en-US"/>
              <a:pPr/>
              <a:t>88</a:t>
            </a:fld>
            <a:endParaRPr 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743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1 $1000 Answer Here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1A6D82-F196-454C-A457-54A6935073A7}" type="slidenum">
              <a:rPr lang="en-US"/>
              <a:pPr/>
              <a:t>89</a:t>
            </a:fld>
            <a:endParaRPr lang="en-US"/>
          </a:p>
        </p:txBody>
      </p:sp>
      <p:sp>
        <p:nvSpPr>
          <p:cNvPr id="92163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72400" cy="27432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1 $1000 Question 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7B3D8F-2651-4ADF-8D5E-EEB7D7194D67}" type="slidenum">
              <a:rPr lang="en-US"/>
              <a:pPr/>
              <a:t>9</a:t>
            </a:fld>
            <a:endParaRPr lang="en-US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30480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Toward the head or upper part of a structure or the body</a:t>
            </a:r>
            <a:b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60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B49658-8872-45DF-AD5C-398D66E2E731}" type="slidenum">
              <a:rPr lang="en-US"/>
              <a:pPr/>
              <a:t>90</a:t>
            </a:fld>
            <a:endParaRPr 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2 $200 Answer Here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8EF7E0-6D54-4C4F-AB5E-574D5951FD6D}" type="slidenum">
              <a:rPr lang="en-US"/>
              <a:pPr/>
              <a:t>91</a:t>
            </a:fld>
            <a:endParaRPr lang="en-US"/>
          </a:p>
        </p:txBody>
      </p:sp>
      <p:sp>
        <p:nvSpPr>
          <p:cNvPr id="94211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2 $200 Question Here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76943-F709-41EB-B1DA-7C83B415DB8A}" type="slidenum">
              <a:rPr lang="en-US"/>
              <a:pPr/>
              <a:t>92</a:t>
            </a:fld>
            <a:endParaRPr lang="en-US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2 $400 Answer Here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264C7-FBFE-4B8E-B476-CC701E4FE25A}" type="slidenum">
              <a:rPr lang="en-US"/>
              <a:pPr/>
              <a:t>93</a:t>
            </a:fld>
            <a:endParaRPr lang="en-US"/>
          </a:p>
        </p:txBody>
      </p:sp>
      <p:sp>
        <p:nvSpPr>
          <p:cNvPr id="96259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2766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2 $400 Question Here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497AA7-1B02-45A4-9867-5544A1F599DF}" type="slidenum">
              <a:rPr lang="en-US"/>
              <a:pPr/>
              <a:t>94</a:t>
            </a:fld>
            <a:endParaRPr lang="en-US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3048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2 $600 Answer Here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57C080-48F8-4CBB-B78A-07C5E78D9E56}" type="slidenum">
              <a:rPr lang="en-US"/>
              <a:pPr/>
              <a:t>95</a:t>
            </a:fld>
            <a:endParaRPr lang="en-US"/>
          </a:p>
        </p:txBody>
      </p:sp>
      <p:sp>
        <p:nvSpPr>
          <p:cNvPr id="98307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2 $600 Question Here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086F4-56FF-46CC-AC43-14F9F91601D4}" type="slidenum">
              <a:rPr lang="en-US"/>
              <a:pPr/>
              <a:t>96</a:t>
            </a:fld>
            <a:endParaRPr lang="en-US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3429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2 $800 Answer Here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864C52-A481-4911-94A7-5A027D3D132B}" type="slidenum">
              <a:rPr lang="en-US"/>
              <a:pPr/>
              <a:t>97</a:t>
            </a:fld>
            <a:endParaRPr lang="en-US"/>
          </a:p>
        </p:txBody>
      </p:sp>
      <p:sp>
        <p:nvSpPr>
          <p:cNvPr id="100355" name="AutoShape 6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2 $800 Question Here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332F3-0746-4F66-8A65-7A76D588560A}" type="slidenum">
              <a:rPr lang="en-US"/>
              <a:pPr/>
              <a:t>98</a:t>
            </a:fld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30480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2 $1000 Answer Here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A60A4-9D50-46F5-9DC6-B313CEC30C30}" type="slidenum">
              <a:rPr lang="en-US"/>
              <a:pPr/>
              <a:t>99</a:t>
            </a:fld>
            <a:endParaRPr lang="en-US"/>
          </a:p>
        </p:txBody>
      </p:sp>
      <p:sp>
        <p:nvSpPr>
          <p:cNvPr id="102403" name="AutoShape 5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838200" y="54102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 Subject 2 $1000 Question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1248</Words>
  <Application>Microsoft Office PowerPoint</Application>
  <PresentationFormat>On-screen Show (4:3)</PresentationFormat>
  <Paragraphs>379</Paragraphs>
  <Slides>143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7" baseType="lpstr">
      <vt:lpstr>Times New Roman</vt:lpstr>
      <vt:lpstr>Arial</vt:lpstr>
      <vt:lpstr>Comic Sans MS</vt:lpstr>
      <vt:lpstr>Default Design</vt:lpstr>
      <vt:lpstr>Slide 1</vt:lpstr>
      <vt:lpstr>Directional Terms</vt:lpstr>
      <vt:lpstr>Body Planes and Sections</vt:lpstr>
      <vt:lpstr>Body Movements</vt:lpstr>
      <vt:lpstr>Directional Terms (Pics)</vt:lpstr>
      <vt:lpstr>Body Planes and Sections (Pics)</vt:lpstr>
      <vt:lpstr>Body Movements (Pics) </vt:lpstr>
      <vt:lpstr>Slide 8</vt:lpstr>
      <vt:lpstr>Toward the head or upper part of a structure or the body </vt:lpstr>
      <vt:lpstr>What is superior?</vt:lpstr>
      <vt:lpstr>Closer to the point of attachment of a limb to the body trunk</vt:lpstr>
      <vt:lpstr>What is proximal?</vt:lpstr>
      <vt:lpstr>Away from the midline of the body; on the outer side of</vt:lpstr>
      <vt:lpstr>What is lateral?</vt:lpstr>
      <vt:lpstr>Toward or at the body surface</vt:lpstr>
      <vt:lpstr>What is superficial?</vt:lpstr>
      <vt:lpstr>Toward or at the backside of the body; behind.</vt:lpstr>
      <vt:lpstr>What is posterior?</vt:lpstr>
      <vt:lpstr>A plane that divides the body or organ into superior and inferior parts.</vt:lpstr>
      <vt:lpstr>What is the transverse plane?</vt:lpstr>
      <vt:lpstr>A lengthwise plane that divides the body or organ into anterior and posterior parts.</vt:lpstr>
      <vt:lpstr>What is the frontal plane?</vt:lpstr>
      <vt:lpstr>A lengthwise plane that divides the body or organ into right and left parts.</vt:lpstr>
      <vt:lpstr>What is the sagittal plane?</vt:lpstr>
      <vt:lpstr>A plane right down the middle of a body or organ that divides it into equal left and right halves.</vt:lpstr>
      <vt:lpstr>What is a midsagittal section?</vt:lpstr>
      <vt:lpstr>A section dividing the body or structure into left and right parts that is off the mid-line.</vt:lpstr>
      <vt:lpstr>What is a      para-sagittal section?</vt:lpstr>
      <vt:lpstr>A movement that decreases the angle at a joint.</vt:lpstr>
      <vt:lpstr>What is flexion?</vt:lpstr>
      <vt:lpstr>An increase in the angle at a joint or a return to anatomical position.</vt:lpstr>
      <vt:lpstr>What is extension?</vt:lpstr>
      <vt:lpstr>Pointing the toes up.</vt:lpstr>
      <vt:lpstr>What is dorsiflexion?</vt:lpstr>
      <vt:lpstr>Slide 35</vt:lpstr>
      <vt:lpstr>To move away from the midline in the frontal plane.</vt:lpstr>
      <vt:lpstr>What is abduction?</vt:lpstr>
      <vt:lpstr>To bend the neck or trunk to the left or right in the frontal plane.</vt:lpstr>
      <vt:lpstr>What is lateral flexion?</vt:lpstr>
      <vt:lpstr>Position of thoracic vertebrae relative to cervical vertebrae.</vt:lpstr>
      <vt:lpstr>What is inferior?</vt:lpstr>
      <vt:lpstr>The sternum’s position relative to the heart.</vt:lpstr>
      <vt:lpstr>What is anterior?</vt:lpstr>
      <vt:lpstr>Position of the sacrum relative to the pelvic bones.</vt:lpstr>
      <vt:lpstr>What is medial (or posterior)?</vt:lpstr>
      <vt:lpstr>Position of the metacarpals relative to the carpals.</vt:lpstr>
      <vt:lpstr>What is distal?</vt:lpstr>
      <vt:lpstr>Position of the dermis relative to the epidermis.</vt:lpstr>
      <vt:lpstr>What is deep?</vt:lpstr>
      <vt:lpstr>The plane shown here.</vt:lpstr>
      <vt:lpstr>What is the transverse plane?</vt:lpstr>
      <vt:lpstr>The plane shown here.</vt:lpstr>
      <vt:lpstr>What is the sagittal plane?</vt:lpstr>
      <vt:lpstr>The plane shown here.</vt:lpstr>
      <vt:lpstr>What is the frontal plane?</vt:lpstr>
      <vt:lpstr>The plane of this MRI.</vt:lpstr>
      <vt:lpstr>What is the sagittal plane?</vt:lpstr>
      <vt:lpstr>Slide 58</vt:lpstr>
      <vt:lpstr>The plane of this CT scan.</vt:lpstr>
      <vt:lpstr>What is the transverse or horizontal plane?</vt:lpstr>
      <vt:lpstr>The movement shown here.</vt:lpstr>
      <vt:lpstr>What is neck hyperextension?</vt:lpstr>
      <vt:lpstr>Movement shown here.</vt:lpstr>
      <vt:lpstr>What is plantar flexion?</vt:lpstr>
      <vt:lpstr>Movement shown here.</vt:lpstr>
      <vt:lpstr>What is adduction?</vt:lpstr>
      <vt:lpstr>Movement shown here.</vt:lpstr>
      <vt:lpstr>What is supination?</vt:lpstr>
      <vt:lpstr>Movement shown here.</vt:lpstr>
      <vt:lpstr>What is circumduction?</vt:lpstr>
      <vt:lpstr>Slide 71</vt:lpstr>
      <vt:lpstr>Slide 72</vt:lpstr>
      <vt:lpstr>Type Subject One Here</vt:lpstr>
      <vt:lpstr>Type Subject Two Here</vt:lpstr>
      <vt:lpstr>Type Subject Three Here</vt:lpstr>
      <vt:lpstr>Type Subject Four Here</vt:lpstr>
      <vt:lpstr>Type Subject Five Here</vt:lpstr>
      <vt:lpstr>Type Subject Six Here</vt:lpstr>
      <vt:lpstr>Slide 79</vt:lpstr>
      <vt:lpstr>Type Subject 1 $200 Answer Here</vt:lpstr>
      <vt:lpstr>Type Subject 1 $200 Question Here</vt:lpstr>
      <vt:lpstr>Type Subject 1 $400 Answer Here</vt:lpstr>
      <vt:lpstr>Type Subject 1 $400 Question Here</vt:lpstr>
      <vt:lpstr>Type Subject 1 $600 Answer Here</vt:lpstr>
      <vt:lpstr>Type Subject 1 $600 Question Here</vt:lpstr>
      <vt:lpstr>Type Subject 1 $800 Answer Here</vt:lpstr>
      <vt:lpstr>Type Subject 1 $800 Question Here</vt:lpstr>
      <vt:lpstr>Type Subject 1 $1000 Answer Here</vt:lpstr>
      <vt:lpstr>Type Subject 1 $1000 Question Here</vt:lpstr>
      <vt:lpstr>Type Subject 2 $200 Answer Here</vt:lpstr>
      <vt:lpstr>Type Subject 2 $200 Question Here</vt:lpstr>
      <vt:lpstr>Type Subject 2 $400 Answer Here</vt:lpstr>
      <vt:lpstr>Type Subject 2 $400 Question Here</vt:lpstr>
      <vt:lpstr>Type Subject 2 $600 Answer Here</vt:lpstr>
      <vt:lpstr>Type Subject 2 $600 Question Here</vt:lpstr>
      <vt:lpstr>Type Subject 2 $800 Answer Here</vt:lpstr>
      <vt:lpstr>Type Subject 2 $800 Question Here</vt:lpstr>
      <vt:lpstr>Type Subject 2 $1000 Answer Here</vt:lpstr>
      <vt:lpstr>Type Subject 2 $1000 Question Here</vt:lpstr>
      <vt:lpstr>Type Subject 3 $200 Answer Here</vt:lpstr>
      <vt:lpstr>Type Subject 3 $200 Question Here</vt:lpstr>
      <vt:lpstr>Type Subject 3 $400 Answer Here</vt:lpstr>
      <vt:lpstr>Type Subject 3 $400 Question Here</vt:lpstr>
      <vt:lpstr>Type Subject 3 $600 Answer Here</vt:lpstr>
      <vt:lpstr>Type Subject 3 $600 Question Here</vt:lpstr>
      <vt:lpstr>Type Subject 3 $800 Answer Here</vt:lpstr>
      <vt:lpstr>Type Subject 3 $800 Question Here</vt:lpstr>
      <vt:lpstr>Type Subject 3 $1000 Answer Here</vt:lpstr>
      <vt:lpstr>Type Subject 3 $1000 Question Here</vt:lpstr>
      <vt:lpstr>Type Subject 4 $200 Answer Here</vt:lpstr>
      <vt:lpstr>Type Subject 4 $200 Question Here</vt:lpstr>
      <vt:lpstr>Type Subject 4 $400 Answer Here</vt:lpstr>
      <vt:lpstr>Type Subject 4 $400 Question Here</vt:lpstr>
      <vt:lpstr>Type Subject 4 $600 Answer Here</vt:lpstr>
      <vt:lpstr>Type Subject 4 $600 Question Here</vt:lpstr>
      <vt:lpstr>Type Subject 4 $800 Answer Here</vt:lpstr>
      <vt:lpstr>Type Subject 4 $800 Question Here</vt:lpstr>
      <vt:lpstr>Type Subject 4 $1000 Answer Here</vt:lpstr>
      <vt:lpstr>Type Subject 4 $1000 Question Here</vt:lpstr>
      <vt:lpstr>Type Subject 5 $200 Answer Here</vt:lpstr>
      <vt:lpstr>Type Subject 5 $200 Question Here</vt:lpstr>
      <vt:lpstr>Slide 122</vt:lpstr>
      <vt:lpstr>Type Subject 5 $400 Answer Here</vt:lpstr>
      <vt:lpstr>Type Subject 5 $400 Question Here</vt:lpstr>
      <vt:lpstr>Type Subject 5 $600 Answer Here</vt:lpstr>
      <vt:lpstr>Type Subject 5 $600 Question Here</vt:lpstr>
      <vt:lpstr>Type Subject 5 $800 Answer Here</vt:lpstr>
      <vt:lpstr>Type Subject 5 $800 Question Here</vt:lpstr>
      <vt:lpstr>Slide 129</vt:lpstr>
      <vt:lpstr>Type Subject 5 $1000 Answer Here</vt:lpstr>
      <vt:lpstr>Type Subject 5 $1000 Question Here</vt:lpstr>
      <vt:lpstr>Type Subject 6 $200 Answer Here</vt:lpstr>
      <vt:lpstr>Type Subject 6 $200 Question Here</vt:lpstr>
      <vt:lpstr>Type Subject 6 $400 Answer Here</vt:lpstr>
      <vt:lpstr>Type Subject 6 $400 Question Here</vt:lpstr>
      <vt:lpstr>Type Subject 6 $600 Answer Here</vt:lpstr>
      <vt:lpstr>Type Subject 6 $600 Question Here</vt:lpstr>
      <vt:lpstr>Type Subject 6 $800 Answer Here</vt:lpstr>
      <vt:lpstr>Type Subject 6 $800 Question Here</vt:lpstr>
      <vt:lpstr>Type Subject 6 $1000 Answer Here</vt:lpstr>
      <vt:lpstr>Type Subject 6 $1000 Question Here</vt:lpstr>
      <vt:lpstr>Slide 142</vt:lpstr>
      <vt:lpstr>Slide 143</vt:lpstr>
    </vt:vector>
  </TitlesOfParts>
  <Company>Jessamine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Matt Hamlyn</dc:creator>
  <dc:description>email mhamlyn@jessamine.k12.ky.us</dc:description>
  <cp:lastModifiedBy>Windows User</cp:lastModifiedBy>
  <cp:revision>59</cp:revision>
  <dcterms:created xsi:type="dcterms:W3CDTF">1999-10-07T17:16:48Z</dcterms:created>
  <dcterms:modified xsi:type="dcterms:W3CDTF">2010-10-18T15:10:17Z</dcterms:modified>
</cp:coreProperties>
</file>