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7" r:id="rId3"/>
    <p:sldId id="271" r:id="rId4"/>
    <p:sldId id="270" r:id="rId5"/>
    <p:sldId id="263" r:id="rId6"/>
    <p:sldId id="273" r:id="rId7"/>
    <p:sldId id="272" r:id="rId8"/>
    <p:sldId id="265" r:id="rId9"/>
    <p:sldId id="260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12DDC-B826-4C93-84AA-462BC8F39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8E31-6BAC-4962-ACAB-176E9F9F1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AE47E-1702-4145-9B1E-B183D26FC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78EB8-59DF-4A4E-A75B-897492CB02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7C742-C695-40A0-B3AE-F2B7133AC4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B19FF-D244-427E-A0A1-A6A7764B1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ECFB2-70DF-4D94-A85E-7796CAD23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DE75E-3D88-46F4-BE73-ECDB1CC8F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A85C9-AD4D-4C14-BDE4-2A49F47F1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E188C-20D2-487C-B794-CEA3E3A315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CC5E6-6CA5-471E-80CF-7D19C67C8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E20E70-C6F8-418E-A02F-28F97BBC98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atlas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2057400" cy="3600450"/>
          </a:xfrm>
          <a:prstGeom prst="rect">
            <a:avLst/>
          </a:prstGeom>
          <a:noFill/>
        </p:spPr>
      </p:pic>
      <p:pic>
        <p:nvPicPr>
          <p:cNvPr id="20487" name="Picture 7" descr="01992108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524000"/>
            <a:ext cx="4495800" cy="3629025"/>
          </a:xfrm>
          <a:prstGeom prst="rect">
            <a:avLst/>
          </a:prstGeom>
          <a:noFill/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584325" y="569913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Supinator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447800" y="6052248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upination</a:t>
            </a:r>
            <a:endParaRPr lang="en-US" dirty="0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048000" y="33528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2590800" y="3581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28600" y="35052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Lateral R Arm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600200" y="533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371600" y="6019800"/>
            <a:ext cx="2362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6"/>
                  </p:tgtEl>
                </p:cond>
              </p:nextCondLst>
            </p:seq>
          </p:childTnLst>
        </p:cTn>
      </p:par>
    </p:tnLst>
    <p:bldLst>
      <p:bldP spid="20495" grpId="0" animBg="1"/>
      <p:bldP spid="2049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atlas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990600"/>
            <a:ext cx="2057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660525" y="493713"/>
            <a:ext cx="4673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Finger Flexor  (flexor </a:t>
            </a:r>
            <a:r>
              <a:rPr lang="en-US" dirty="0" err="1"/>
              <a:t>digitorum</a:t>
            </a:r>
            <a:r>
              <a:rPr lang="en-US" dirty="0"/>
              <a:t> </a:t>
            </a:r>
            <a:r>
              <a:rPr lang="en-US" dirty="0" err="1" smtClean="0"/>
              <a:t>superficialis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355725" y="6056313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Finger flexion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667000" y="23622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733800" y="25146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622925" y="2932113"/>
            <a:ext cx="169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Anterior R Arm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600200" y="457200"/>
            <a:ext cx="510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371600" y="60198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3"/>
                  </p:tgtEl>
                </p:cond>
              </p:nextCondLst>
            </p:seq>
          </p:childTnLst>
        </p:cTn>
      </p:par>
    </p:tnLst>
    <p:bldLst>
      <p:bldP spid="15372" grpId="0" animBg="1"/>
      <p:bldP spid="153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9" descr="flex_carp_r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143000"/>
            <a:ext cx="25368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584325" y="493713"/>
            <a:ext cx="3617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Wrist Flexor  (</a:t>
            </a:r>
            <a:r>
              <a:rPr lang="en-US" i="1" dirty="0" smtClean="0"/>
              <a:t>flexor </a:t>
            </a:r>
            <a:r>
              <a:rPr lang="en-US" i="1" dirty="0" err="1" smtClean="0"/>
              <a:t>carpi</a:t>
            </a:r>
            <a:r>
              <a:rPr lang="en-US" i="1" dirty="0" smtClean="0"/>
              <a:t> </a:t>
            </a:r>
            <a:r>
              <a:rPr lang="en-US" i="1" dirty="0" err="1" smtClean="0"/>
              <a:t>radialis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355725" y="6049388"/>
            <a:ext cx="1501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Wrist flexion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410200" y="33147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355725" y="2551113"/>
            <a:ext cx="169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Anterior R Arm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524000" y="381000"/>
            <a:ext cx="3810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295400" y="6019800"/>
            <a:ext cx="3657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4"/>
                  </p:tgtEl>
                </p:cond>
              </p:nextCondLst>
            </p:seq>
          </p:childTnLst>
        </p:cTn>
      </p:par>
    </p:tnLst>
    <p:bldLst>
      <p:bldP spid="13323" grpId="0" animBg="1"/>
      <p:bldP spid="133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exten_carp_r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143000"/>
            <a:ext cx="2490788" cy="4267200"/>
          </a:xfrm>
          <a:prstGeom prst="rect">
            <a:avLst/>
          </a:prstGeom>
          <a:noFill/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660525" y="417513"/>
            <a:ext cx="4951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Wrist Extensor  (</a:t>
            </a:r>
            <a:r>
              <a:rPr lang="en-US" i="1" dirty="0" smtClean="0"/>
              <a:t>extensor </a:t>
            </a:r>
            <a:r>
              <a:rPr lang="en-US" i="1" dirty="0" err="1"/>
              <a:t>carpi</a:t>
            </a:r>
            <a:r>
              <a:rPr lang="en-US" i="1" dirty="0"/>
              <a:t> </a:t>
            </a:r>
            <a:r>
              <a:rPr lang="en-US" i="1" dirty="0" err="1"/>
              <a:t>radialis</a:t>
            </a:r>
            <a:r>
              <a:rPr lang="en-US" i="1" dirty="0"/>
              <a:t> </a:t>
            </a:r>
            <a:r>
              <a:rPr lang="en-US" i="1" dirty="0" err="1" smtClean="0"/>
              <a:t>longus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431925" y="6056313"/>
            <a:ext cx="18219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Wrist </a:t>
            </a:r>
            <a:r>
              <a:rPr lang="en-US" dirty="0" smtClean="0"/>
              <a:t>extension</a:t>
            </a:r>
            <a:endParaRPr lang="en-US" dirty="0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724400" y="22860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648200" y="25908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470525" y="35417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Posterior R Arm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524000" y="304800"/>
            <a:ext cx="510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1371600" y="5943600"/>
            <a:ext cx="3886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2"/>
                  </p:tgtEl>
                </p:cond>
              </p:nextCondLst>
            </p:seq>
          </p:childTnLst>
        </p:cTn>
      </p:par>
    </p:tnLst>
    <p:bldLst>
      <p:bldP spid="17421" grpId="0" animBg="1"/>
      <p:bldP spid="174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atlas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914400"/>
            <a:ext cx="20574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660525" y="493713"/>
            <a:ext cx="45704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Finger Flexor  (</a:t>
            </a:r>
            <a:r>
              <a:rPr lang="en-US" i="1" dirty="0" smtClean="0"/>
              <a:t>flexor </a:t>
            </a:r>
            <a:r>
              <a:rPr lang="en-US" i="1" dirty="0" err="1"/>
              <a:t>digitorum</a:t>
            </a:r>
            <a:r>
              <a:rPr lang="en-US" i="1" dirty="0"/>
              <a:t> </a:t>
            </a:r>
            <a:r>
              <a:rPr lang="en-US" i="1" dirty="0" err="1" smtClean="0"/>
              <a:t>profundus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431925" y="6056313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Finger flexion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629400" y="27432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 flipV="1">
            <a:off x="5105400" y="2590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241925" y="3694113"/>
            <a:ext cx="169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Anterior R Arm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600200" y="3810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447800" y="6096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7"/>
                  </p:tgtEl>
                </p:cond>
              </p:nextCondLst>
            </p:seq>
          </p:childTnLst>
        </p:cTn>
      </p:par>
    </p:tnLst>
    <p:bldLst>
      <p:bldP spid="16396" grpId="0" animBg="1"/>
      <p:bldP spid="163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trice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371600"/>
            <a:ext cx="2965450" cy="4152900"/>
          </a:xfrm>
          <a:prstGeom prst="rect">
            <a:avLst/>
          </a:prstGeom>
          <a:noFill/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812925" y="493713"/>
            <a:ext cx="932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Triceps</a:t>
            </a:r>
            <a:endParaRPr lang="en-US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431925" y="6056313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Elbow extension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048000" y="33528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80125" y="27797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Posterior R Arm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752600" y="3810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447800" y="60198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decel="1000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decel="1000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7" grpId="0" animBg="1"/>
      <p:bldP spid="92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intermediate extensor muscles of forea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838200"/>
            <a:ext cx="1482725" cy="5167313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584325" y="493713"/>
            <a:ext cx="39934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Finger Extensor  (extensor </a:t>
            </a:r>
            <a:r>
              <a:rPr lang="en-US" dirty="0" err="1" smtClean="0"/>
              <a:t>digitorum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431925" y="5980113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Finger extension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791200" y="25146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44958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775325" y="39227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Posterior R Arm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600200" y="457200"/>
            <a:ext cx="426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447800" y="60198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0"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superficial extensor muscles of forea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838200"/>
            <a:ext cx="1482725" cy="5167313"/>
          </a:xfrm>
          <a:prstGeom prst="rect">
            <a:avLst/>
          </a:prstGeom>
          <a:noFill/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660525" y="417513"/>
            <a:ext cx="41559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Wrist Extensor  (extensor </a:t>
            </a:r>
            <a:r>
              <a:rPr lang="en-US" dirty="0" err="1"/>
              <a:t>carpi</a:t>
            </a:r>
            <a:r>
              <a:rPr lang="en-US" dirty="0"/>
              <a:t> </a:t>
            </a:r>
            <a:r>
              <a:rPr lang="en-US" dirty="0" err="1" smtClean="0"/>
              <a:t>ulnaris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355725" y="6056313"/>
            <a:ext cx="18219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Wrist extension 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905000" y="24384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2819400" y="24384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851525" y="30083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Posterior R Arm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600200" y="3048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295400" y="6019800"/>
            <a:ext cx="3886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6"/>
                  </p:tgtEl>
                </p:cond>
              </p:nextCondLst>
            </p:seq>
          </p:childTnLst>
        </p:cTn>
      </p:par>
    </p:tnLst>
    <p:bldLst>
      <p:bldP spid="18445" grpId="0" animBg="1"/>
      <p:bldP spid="184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pronators"/>
          <p:cNvPicPr>
            <a:picLocks noChangeAspect="1" noChangeArrowheads="1"/>
          </p:cNvPicPr>
          <p:nvPr/>
        </p:nvPicPr>
        <p:blipFill>
          <a:blip r:embed="rId2" cstate="print"/>
          <a:srcRect t="7082" b="6799"/>
          <a:stretch>
            <a:fillRect/>
          </a:stretch>
        </p:blipFill>
        <p:spPr bwMode="auto">
          <a:xfrm>
            <a:off x="3124200" y="1219200"/>
            <a:ext cx="2579688" cy="4191000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60525" y="417513"/>
            <a:ext cx="163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Pronator teres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431925" y="6056313"/>
            <a:ext cx="1172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ronation</a:t>
            </a:r>
            <a:endParaRPr lang="en-US" dirty="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105400" y="2362200"/>
            <a:ext cx="9080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Muscle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419600" y="3733800"/>
            <a:ext cx="1447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638800" y="3352800"/>
            <a:ext cx="169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Anterior R Arm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676400" y="3810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371600" y="6019800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8"/>
                  </p:tgtEl>
                </p:cond>
              </p:nextCondLst>
            </p:seq>
          </p:childTnLst>
        </p:cTn>
      </p:par>
    </p:tnLst>
    <p:bldLst>
      <p:bldP spid="11277" grpId="0" animBg="1"/>
      <p:bldP spid="112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bic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914400"/>
            <a:ext cx="2925763" cy="4724400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1325" y="6056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660525" y="417513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Biceps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55725" y="6056313"/>
            <a:ext cx="153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Elbow flexion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876800" y="2667000"/>
            <a:ext cx="1371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Muscle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3962400" y="30480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600200" y="304800"/>
            <a:ext cx="1676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371600" y="5943600"/>
            <a:ext cx="1676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127125" y="2398713"/>
            <a:ext cx="169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Anterior R 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7"/>
                  </p:tgtEl>
                </p:cond>
              </p:nextCondLst>
            </p:seq>
          </p:childTnLst>
        </p:cTn>
      </p:par>
    </p:tnLst>
    <p:bldLst>
      <p:bldP spid="6156" grpId="0" animBg="1"/>
      <p:bldP spid="615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145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 Cellular and Molecular Physiology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L. Kelly</dc:creator>
  <cp:lastModifiedBy>Administrator</cp:lastModifiedBy>
  <cp:revision>6</cp:revision>
  <dcterms:created xsi:type="dcterms:W3CDTF">2008-10-28T02:25:39Z</dcterms:created>
  <dcterms:modified xsi:type="dcterms:W3CDTF">2010-11-15T15:16:58Z</dcterms:modified>
</cp:coreProperties>
</file>