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0" r:id="rId5"/>
    <p:sldId id="262" r:id="rId6"/>
    <p:sldId id="261" r:id="rId7"/>
    <p:sldId id="259" r:id="rId8"/>
    <p:sldId id="266" r:id="rId9"/>
    <p:sldId id="264" r:id="rId10"/>
    <p:sldId id="263" r:id="rId11"/>
    <p:sldId id="267" r:id="rId12"/>
    <p:sldId id="265" r:id="rId13"/>
    <p:sldId id="269" r:id="rId14"/>
    <p:sldId id="268" r:id="rId15"/>
    <p:sldId id="270" r:id="rId16"/>
    <p:sldId id="272" r:id="rId17"/>
    <p:sldId id="271" r:id="rId18"/>
    <p:sldId id="274" r:id="rId19"/>
    <p:sldId id="276" r:id="rId20"/>
    <p:sldId id="273" r:id="rId21"/>
    <p:sldId id="277" r:id="rId22"/>
    <p:sldId id="279" r:id="rId23"/>
    <p:sldId id="27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E283-094D-414A-ADAF-9A36B192172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1D99-871A-45F8-9008-9C45CCC1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1046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209800"/>
            <a:ext cx="16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Neck </a:t>
            </a:r>
          </a:p>
          <a:p>
            <a:r>
              <a:rPr lang="en-US" dirty="0" smtClean="0"/>
              <a:t>Hyperextension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2000" y="17526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54863" b="54548"/>
          <a:stretch/>
        </p:blipFill>
        <p:spPr bwMode="auto">
          <a:xfrm>
            <a:off x="4495800" y="1828800"/>
            <a:ext cx="3505201" cy="30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59080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 </a:t>
            </a:r>
          </a:p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22860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6" r="70428" b="6781"/>
          <a:stretch/>
        </p:blipFill>
        <p:spPr bwMode="auto">
          <a:xfrm>
            <a:off x="4800600" y="1905000"/>
            <a:ext cx="1932261" cy="256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514600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Deviation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72827" y="2236232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r="50000"/>
          <a:stretch/>
        </p:blipFill>
        <p:spPr bwMode="auto">
          <a:xfrm>
            <a:off x="4191000" y="1676400"/>
            <a:ext cx="3212800" cy="29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286000"/>
            <a:ext cx="16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Ankle Inversion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34556" y="2007632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"/>
          <a:stretch/>
        </p:blipFill>
        <p:spPr bwMode="auto">
          <a:xfrm>
            <a:off x="3810000" y="1752600"/>
            <a:ext cx="4871244" cy="37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590800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Lateral trunk flexion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2262352"/>
            <a:ext cx="220935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t="39994" r="42118" b="6565"/>
          <a:stretch/>
        </p:blipFill>
        <p:spPr bwMode="auto">
          <a:xfrm>
            <a:off x="5181600" y="2057400"/>
            <a:ext cx="1902374" cy="25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743200"/>
            <a:ext cx="15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Ulnar </a:t>
            </a:r>
            <a:r>
              <a:rPr lang="en-US" dirty="0" err="1" smtClean="0"/>
              <a:t>Deviaton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40615" y="22860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3" b="17931"/>
          <a:stretch/>
        </p:blipFill>
        <p:spPr bwMode="auto">
          <a:xfrm>
            <a:off x="4572000" y="1752600"/>
            <a:ext cx="2590800" cy="28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168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 </a:t>
            </a:r>
          </a:p>
          <a:p>
            <a:r>
              <a:rPr lang="en-US" dirty="0" smtClean="0"/>
              <a:t>Medial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5208" y="17526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4" b="50000"/>
          <a:stretch/>
        </p:blipFill>
        <p:spPr bwMode="auto">
          <a:xfrm>
            <a:off x="3048000" y="2286000"/>
            <a:ext cx="43295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09800"/>
            <a:ext cx="11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Supination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600" y="20574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b="18607"/>
          <a:stretch/>
        </p:blipFill>
        <p:spPr bwMode="auto">
          <a:xfrm>
            <a:off x="4572000" y="2057400"/>
            <a:ext cx="2356945" cy="29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438400"/>
            <a:ext cx="167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</a:t>
            </a:r>
          </a:p>
          <a:p>
            <a:r>
              <a:rPr lang="en-US" dirty="0" smtClean="0"/>
              <a:t>Lateral Rotation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61242" y="22860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8006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81200"/>
            <a:ext cx="217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Horizontal Abduction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2000" y="1752600"/>
            <a:ext cx="2362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210050" cy="466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438400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Circumduction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22860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362200"/>
            <a:ext cx="109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Knee</a:t>
            </a:r>
          </a:p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62000" y="17526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8867108">
            <a:off x="5988941" y="4500965"/>
            <a:ext cx="1037381" cy="349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6" t="50000"/>
          <a:stretch/>
        </p:blipFill>
        <p:spPr bwMode="auto">
          <a:xfrm>
            <a:off x="3505200" y="1752600"/>
            <a:ext cx="471283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133600"/>
            <a:ext cx="110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Pronation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5800" y="1781503"/>
            <a:ext cx="2057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80060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52400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524000"/>
            <a:ext cx="11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Reposition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38101" y="1245632"/>
            <a:ext cx="15240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1295400"/>
            <a:ext cx="1676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r="12819"/>
          <a:stretch/>
        </p:blipFill>
        <p:spPr bwMode="auto">
          <a:xfrm>
            <a:off x="4162096" y="1123950"/>
            <a:ext cx="2690649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981200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Jaw protrusion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18288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4114800" cy="36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09800"/>
            <a:ext cx="217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Horizontal Adduction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33399" y="2046380"/>
            <a:ext cx="224820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2"/>
          <a:stretch/>
        </p:blipFill>
        <p:spPr bwMode="auto">
          <a:xfrm>
            <a:off x="4035972" y="2133600"/>
            <a:ext cx="223147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343400"/>
            <a:ext cx="20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 retraction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2600" y="41910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364212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9050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Elbow </a:t>
            </a:r>
          </a:p>
          <a:p>
            <a:r>
              <a:rPr lang="en-US" sz="3200" dirty="0" smtClean="0"/>
              <a:t>Flexion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762000" y="17526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2676525" cy="50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438400"/>
            <a:ext cx="148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Plantarflexion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2000" y="17526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3"/>
          <a:stretch/>
        </p:blipFill>
        <p:spPr bwMode="auto">
          <a:xfrm>
            <a:off x="4114800" y="914399"/>
            <a:ext cx="3048000" cy="53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098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Adduction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5800" y="2057400"/>
            <a:ext cx="1828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44413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Abduction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33400" y="1887893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6925"/>
            <a:ext cx="40767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590800"/>
            <a:ext cx="12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Dorsiflexion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2000" y="17526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8" t="12165" r="-1467"/>
          <a:stretch/>
        </p:blipFill>
        <p:spPr bwMode="auto">
          <a:xfrm>
            <a:off x="4929352" y="1744716"/>
            <a:ext cx="3058510" cy="26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819400"/>
            <a:ext cx="15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Ankle Eversion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99243" y="2356366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5920" b="12356"/>
          <a:stretch/>
        </p:blipFill>
        <p:spPr bwMode="auto">
          <a:xfrm>
            <a:off x="4456386" y="1870840"/>
            <a:ext cx="3168377" cy="32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209800"/>
            <a:ext cx="123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19812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2014-10-01T18:18:12Z</dcterms:created>
  <dcterms:modified xsi:type="dcterms:W3CDTF">2014-10-02T17:48:14Z</dcterms:modified>
</cp:coreProperties>
</file>