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19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0" r:id="rId31"/>
    <p:sldId id="291" r:id="rId32"/>
    <p:sldId id="292" r:id="rId33"/>
    <p:sldId id="294" r:id="rId34"/>
    <p:sldId id="295" r:id="rId35"/>
    <p:sldId id="296" r:id="rId36"/>
    <p:sldId id="297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8" r:id="rId46"/>
    <p:sldId id="309" r:id="rId47"/>
    <p:sldId id="310" r:id="rId48"/>
    <p:sldId id="311" r:id="rId49"/>
    <p:sldId id="313" r:id="rId50"/>
    <p:sldId id="312" r:id="rId51"/>
    <p:sldId id="314" r:id="rId52"/>
    <p:sldId id="315" r:id="rId53"/>
    <p:sldId id="316" r:id="rId54"/>
    <p:sldId id="317" r:id="rId55"/>
    <p:sldId id="318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E378-18D0-4738-9FD7-4C4A126F26B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67492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blood receiving chambers of the heart are the atria.</a:t>
            </a:r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5105400" y="2438400"/>
            <a:ext cx="990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00200"/>
            <a:ext cx="861492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part of the intrinsic conduction system </a:t>
            </a:r>
          </a:p>
          <a:p>
            <a:r>
              <a:rPr lang="en-US" sz="3600" dirty="0" smtClean="0"/>
              <a:t>sets and controls your heart rate?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	The SA node</a:t>
            </a: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3733800"/>
            <a:ext cx="2895600" cy="7287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5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Heart contraction is also known by the term Systole.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2362200"/>
            <a:ext cx="1752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002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Heart muscle relaxation is also known by the term Diastole.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2943687"/>
            <a:ext cx="2209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normal heart rate is approximately </a:t>
            </a:r>
          </a:p>
          <a:p>
            <a:r>
              <a:rPr lang="en-US" sz="4000" dirty="0" smtClean="0"/>
              <a:t>60-90 beats per minute.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899234" y="2514600"/>
            <a:ext cx="504436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47800"/>
            <a:ext cx="617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Unusual heart sounds, such as those emitted by poorly functioning valves, are called Heart murmurs.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371600" y="3352800"/>
            <a:ext cx="3276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3245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smallest </a:t>
            </a:r>
            <a:r>
              <a:rPr lang="en-US" sz="4000" dirty="0" smtClean="0"/>
              <a:t>vessels in the body. They </a:t>
            </a:r>
            <a:r>
              <a:rPr lang="en-US" sz="4000" dirty="0" smtClean="0"/>
              <a:t>carry blood to the cells of </a:t>
            </a:r>
            <a:r>
              <a:rPr lang="en-US" sz="4000" dirty="0" smtClean="0"/>
              <a:t>body and allow materials to be exchanged between blood and cells.</a:t>
            </a:r>
          </a:p>
          <a:p>
            <a:r>
              <a:rPr lang="en-US" sz="4000" dirty="0" smtClean="0"/>
              <a:t> </a:t>
            </a:r>
          </a:p>
          <a:p>
            <a:r>
              <a:rPr lang="en-US" sz="4000" dirty="0" smtClean="0"/>
              <a:t>C</a:t>
            </a:r>
            <a:r>
              <a:rPr lang="en-US" sz="4000" dirty="0" smtClean="0"/>
              <a:t>apillaries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152524" y="4648199"/>
            <a:ext cx="2505075" cy="7436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172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Structures in veins that prevent blood from flowing backwards.</a:t>
            </a:r>
            <a:r>
              <a:rPr lang="en-US" sz="4000" dirty="0" smtClean="0"/>
              <a:t> 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V</a:t>
            </a:r>
            <a:r>
              <a:rPr lang="en-US" sz="4000" dirty="0" smtClean="0"/>
              <a:t>alves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19200" y="3505200"/>
            <a:ext cx="1600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74675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typical blood pressure reading contains two numbers of which the first number is the systolic pressure and the second number is the diastolic </a:t>
            </a:r>
            <a:r>
              <a:rPr lang="en-US" sz="4000" dirty="0" err="1" smtClean="0"/>
              <a:t>pressue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3581400"/>
            <a:ext cx="3581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209800"/>
            <a:ext cx="66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only major artery </a:t>
            </a:r>
            <a:r>
              <a:rPr lang="en-US" sz="4000" dirty="0" smtClean="0"/>
              <a:t>in</a:t>
            </a:r>
            <a:r>
              <a:rPr lang="en-US" sz="4000" dirty="0" smtClean="0"/>
              <a:t> </a:t>
            </a:r>
            <a:r>
              <a:rPr lang="en-US" sz="4000" dirty="0" smtClean="0"/>
              <a:t>the body that </a:t>
            </a:r>
            <a:r>
              <a:rPr lang="en-US" sz="4000" dirty="0" smtClean="0"/>
              <a:t>carries </a:t>
            </a:r>
            <a:r>
              <a:rPr lang="en-US" sz="4000" dirty="0" smtClean="0"/>
              <a:t>blood </a:t>
            </a:r>
            <a:r>
              <a:rPr lang="en-US" sz="4000" dirty="0" smtClean="0"/>
              <a:t>low in oxygen is </a:t>
            </a:r>
            <a:r>
              <a:rPr lang="en-US" sz="4000" dirty="0" smtClean="0"/>
              <a:t>the </a:t>
            </a:r>
            <a:endParaRPr lang="en-US" sz="4000" dirty="0" smtClean="0"/>
          </a:p>
          <a:p>
            <a:r>
              <a:rPr lang="en-US" sz="4000" dirty="0" smtClean="0"/>
              <a:t>pulmonary </a:t>
            </a:r>
            <a:r>
              <a:rPr lang="en-US" sz="4000" dirty="0" smtClean="0"/>
              <a:t>artery.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19174" y="4114800"/>
            <a:ext cx="3857625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9144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only veins of the body that </a:t>
            </a:r>
            <a:r>
              <a:rPr lang="en-US" sz="4000" dirty="0" smtClean="0"/>
              <a:t>carry </a:t>
            </a:r>
            <a:r>
              <a:rPr lang="en-US" sz="4000" dirty="0" smtClean="0"/>
              <a:t>blood </a:t>
            </a:r>
            <a:r>
              <a:rPr lang="en-US" sz="4000" dirty="0" smtClean="0"/>
              <a:t>high in oxygen </a:t>
            </a:r>
            <a:r>
              <a:rPr lang="en-US" sz="4000" dirty="0" smtClean="0"/>
              <a:t>are</a:t>
            </a:r>
            <a:r>
              <a:rPr lang="en-US" sz="4000" dirty="0" smtClean="0"/>
              <a:t> </a:t>
            </a:r>
            <a:r>
              <a:rPr lang="en-US" sz="4000" dirty="0" smtClean="0"/>
              <a:t>the pulmonary veins.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828677" y="2286000"/>
            <a:ext cx="373379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81452"/>
            <a:ext cx="76256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pumping chambers of the heart are the ventricles.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286000" y="2514600"/>
            <a:ext cx="2057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66800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fluid portion of the blood is the plasma.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371600" y="2466230"/>
            <a:ext cx="2057400" cy="5375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1" y="1219200"/>
            <a:ext cx="6172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major molecule that transports oxygen within red blood cells is hemoglobin.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4140322" y="2590800"/>
            <a:ext cx="264147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Red blood cells survive and circulate in the human blood stream for approximately 100-120 days.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397122" y="3505200"/>
            <a:ext cx="294627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95400"/>
            <a:ext cx="63245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production of red blood cells is </a:t>
            </a:r>
            <a:r>
              <a:rPr lang="en-US" sz="4000" dirty="0" smtClean="0"/>
              <a:t>stimulated</a:t>
            </a:r>
            <a:r>
              <a:rPr lang="en-US" sz="4000" dirty="0" smtClean="0"/>
              <a:t> </a:t>
            </a:r>
            <a:r>
              <a:rPr lang="en-US" sz="4000" dirty="0" smtClean="0"/>
              <a:t>by a hormone known as Erythropoietin or EPO.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95400" y="3276600"/>
            <a:ext cx="4648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66800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Antibodies are produced by white blood cells known as B cells.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981200" y="2402889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66800"/>
            <a:ext cx="64007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</a:t>
            </a:r>
            <a:r>
              <a:rPr lang="en-US" sz="4000" dirty="0" smtClean="0"/>
              <a:t>latelets play a major role in what process?</a:t>
            </a:r>
          </a:p>
          <a:p>
            <a:endParaRPr lang="en-US" sz="4000" dirty="0"/>
          </a:p>
          <a:p>
            <a:r>
              <a:rPr lang="en-US" sz="4000" dirty="0" smtClean="0"/>
              <a:t>Blood clotting.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524000" y="2819399"/>
            <a:ext cx="3124200" cy="801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two major types of cells in your lymph nodes are T-lymphocytes (T cells) and B-lymphocytes (B cells).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667000" y="2743200"/>
            <a:ext cx="4953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Substances capable of stimulating the immune system are known as antigens.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23622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95400"/>
            <a:ext cx="63246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Foreign organisms are engulfed by macrophages in a process known as </a:t>
            </a:r>
            <a:r>
              <a:rPr lang="en-US" sz="4000" dirty="0" err="1" smtClean="0"/>
              <a:t>phagocytosis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95400" y="3276600"/>
            <a:ext cx="2819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cells needed to </a:t>
            </a:r>
            <a:r>
              <a:rPr lang="en-US" sz="4000" u="sng" dirty="0" smtClean="0"/>
              <a:t>activate</a:t>
            </a:r>
            <a:r>
              <a:rPr lang="en-US" sz="4000" dirty="0" smtClean="0"/>
              <a:t> both B-cells and Killer T-cells are called Helper T-cells. 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2514600"/>
            <a:ext cx="3048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70166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Blood returns to the heart from the lungs by means of the pulmonary veins.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3352799" y="2743200"/>
            <a:ext cx="114612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1" y="1066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nerve that carries impulses from the eye to the brain is the optic nerve.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2438400"/>
            <a:ext cx="266699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723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</a:t>
            </a:r>
            <a:r>
              <a:rPr lang="en-US" sz="4000" dirty="0" smtClean="0"/>
              <a:t>retina</a:t>
            </a:r>
            <a:r>
              <a:rPr lang="en-US" sz="4000" dirty="0" smtClean="0"/>
              <a:t> </a:t>
            </a:r>
            <a:r>
              <a:rPr lang="en-US" sz="4000" dirty="0" smtClean="0"/>
              <a:t>is composed of </a:t>
            </a:r>
            <a:r>
              <a:rPr lang="en-US" sz="4000" dirty="0" smtClean="0"/>
              <a:t>what two types of cells that are sensitive to light?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r>
              <a:rPr lang="en-US" sz="4000" dirty="0"/>
              <a:t>R</a:t>
            </a:r>
            <a:r>
              <a:rPr lang="en-US" sz="4000" dirty="0" smtClean="0"/>
              <a:t>ods </a:t>
            </a:r>
            <a:r>
              <a:rPr lang="en-US" sz="4000" dirty="0" smtClean="0"/>
              <a:t>and </a:t>
            </a:r>
            <a:r>
              <a:rPr lang="en-US" sz="4000" dirty="0"/>
              <a:t>C</a:t>
            </a:r>
            <a:r>
              <a:rPr lang="en-US" sz="4000" dirty="0" smtClean="0"/>
              <a:t>ones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838201" y="3581400"/>
            <a:ext cx="4876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906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outer wall of the eye consists of the cornea and the sclera.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2286000"/>
            <a:ext cx="1524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jellylike substance that fills the posterior chamber of the eye is called vitreous humor.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3886200" y="2514600"/>
            <a:ext cx="3429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400"/>
            <a:ext cx="75579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pupil of the eye is an opening in the </a:t>
            </a:r>
            <a:r>
              <a:rPr lang="en-US" sz="4000" dirty="0" smtClean="0"/>
              <a:t>colored portion </a:t>
            </a:r>
            <a:r>
              <a:rPr lang="en-US" sz="4000" dirty="0" smtClean="0"/>
              <a:t>of the eye known as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the </a:t>
            </a:r>
            <a:r>
              <a:rPr lang="en-US" sz="4000" dirty="0" smtClean="0"/>
              <a:t>iris.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3657599"/>
            <a:ext cx="1752600" cy="807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655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eyelids are covered on their </a:t>
            </a:r>
            <a:r>
              <a:rPr lang="en-US" sz="4000" dirty="0" smtClean="0"/>
              <a:t>inner surfaces </a:t>
            </a:r>
            <a:r>
              <a:rPr lang="en-US" sz="4000" dirty="0" smtClean="0"/>
              <a:t>by the mucous membrane called the conjunctiva.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3352799"/>
            <a:ext cx="2590800" cy="573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1219200"/>
            <a:ext cx="7315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Tears that bathe the eyeball and keep it moist </a:t>
            </a:r>
            <a:r>
              <a:rPr lang="en-US" sz="4000" dirty="0" smtClean="0"/>
              <a:t>and clean are </a:t>
            </a:r>
            <a:r>
              <a:rPr lang="en-US" sz="4000" dirty="0" smtClean="0"/>
              <a:t>produced by 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lacrimal </a:t>
            </a:r>
            <a:r>
              <a:rPr lang="en-US" sz="4000" dirty="0" smtClean="0"/>
              <a:t>glands.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762000" y="3657600"/>
            <a:ext cx="3581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95400"/>
            <a:ext cx="64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  <a:r>
              <a:rPr lang="en-US" sz="4000" dirty="0" smtClean="0"/>
              <a:t>olor </a:t>
            </a:r>
            <a:r>
              <a:rPr lang="en-US" sz="4000" dirty="0" smtClean="0"/>
              <a:t>vision </a:t>
            </a:r>
            <a:r>
              <a:rPr lang="en-US" sz="4000" dirty="0" smtClean="0"/>
              <a:t>and </a:t>
            </a:r>
            <a:r>
              <a:rPr lang="en-US" sz="4000" dirty="0" smtClean="0"/>
              <a:t>detailed vision are </a:t>
            </a:r>
            <a:r>
              <a:rPr lang="en-US" sz="4000" dirty="0" smtClean="0"/>
              <a:t>made possible</a:t>
            </a:r>
            <a:r>
              <a:rPr lang="en-US" sz="4000" dirty="0" smtClean="0"/>
              <a:t> by </a:t>
            </a:r>
            <a:r>
              <a:rPr lang="en-US" sz="4000" dirty="0" smtClean="0"/>
              <a:t>retinal cells known as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cones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95400" y="3781424"/>
            <a:ext cx="1524000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6172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</a:t>
            </a:r>
            <a:r>
              <a:rPr lang="en-US" sz="4000" dirty="0" smtClean="0"/>
              <a:t>lace in the retina </a:t>
            </a:r>
            <a:r>
              <a:rPr lang="en-US" sz="4000" dirty="0" smtClean="0"/>
              <a:t>where most cones are concentrated </a:t>
            </a:r>
            <a:r>
              <a:rPr lang="en-US" sz="4000" dirty="0" smtClean="0"/>
              <a:t>and detailed vision is the best is </a:t>
            </a:r>
            <a:r>
              <a:rPr lang="en-US" sz="4000" dirty="0" smtClean="0"/>
              <a:t>the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fovea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3886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13716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optic disc contains no visual receptors and is therefore called the blind spot.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828800" y="2688454"/>
            <a:ext cx="2438400" cy="588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321293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large artery carrying blood away from the left ventricle of the heart is the aorta.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4419600" y="26670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192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lobe of the brain where visual </a:t>
            </a:r>
            <a:r>
              <a:rPr lang="en-US" sz="4000" dirty="0" smtClean="0"/>
              <a:t>information is</a:t>
            </a:r>
            <a:r>
              <a:rPr lang="en-US" sz="4000" dirty="0" smtClean="0"/>
              <a:t> </a:t>
            </a:r>
            <a:r>
              <a:rPr lang="en-US" sz="4000" dirty="0" smtClean="0"/>
              <a:t>interpreted is the occipital lobe.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419350" y="25908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7238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change of the lens shape to focus objects at various distances is under the control of a muscle called the </a:t>
            </a:r>
            <a:r>
              <a:rPr lang="en-US" sz="4000" dirty="0" err="1" smtClean="0"/>
              <a:t>ciliary</a:t>
            </a:r>
            <a:r>
              <a:rPr lang="en-US" sz="4000" dirty="0" smtClean="0"/>
              <a:t> muscle.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819400" y="30480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middle ear bones, which transmit sound to the inner ear, are known as the </a:t>
            </a:r>
            <a:r>
              <a:rPr lang="en-US" sz="4000" dirty="0" err="1" smtClean="0"/>
              <a:t>ossicles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5581834" y="2640367"/>
            <a:ext cx="1809565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192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long, slender tube leading from the pharynx (throat) to the middle ear is the Eustachian tube.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4686300" y="2590800"/>
            <a:ext cx="34671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200"/>
            <a:ext cx="624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snail-like structure of the inner ear </a:t>
            </a:r>
            <a:r>
              <a:rPr lang="en-US" sz="4000" dirty="0" smtClean="0"/>
              <a:t>used for hearing sounds is </a:t>
            </a:r>
            <a:r>
              <a:rPr lang="en-US" sz="4000" dirty="0" smtClean="0"/>
              <a:t>called the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cochlea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3657600"/>
            <a:ext cx="1884285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0"/>
            <a:ext cx="6426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five primary tastes are sweet, sour, salty, umami, and bitter.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289560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71600"/>
            <a:ext cx="690919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Name the air sacs in your lungs </a:t>
            </a:r>
          </a:p>
          <a:p>
            <a:r>
              <a:rPr lang="en-US" sz="4000" dirty="0" smtClean="0"/>
              <a:t>where gas exchange takes place.</a:t>
            </a:r>
          </a:p>
          <a:p>
            <a:endParaRPr lang="en-US" sz="4000" dirty="0"/>
          </a:p>
          <a:p>
            <a:r>
              <a:rPr lang="en-US" sz="4000" dirty="0" smtClean="0"/>
              <a:t>		Alveoli 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286000" y="3200400"/>
            <a:ext cx="1778199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4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7352" y="1295400"/>
            <a:ext cx="666522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Name the flap of cartilage that </a:t>
            </a:r>
          </a:p>
          <a:p>
            <a:r>
              <a:rPr lang="en-US" sz="4000" dirty="0" smtClean="0"/>
              <a:t>prevents food and drink from </a:t>
            </a:r>
          </a:p>
          <a:p>
            <a:r>
              <a:rPr lang="en-US" sz="4000" dirty="0" smtClean="0"/>
              <a:t>entering your larynx.</a:t>
            </a:r>
          </a:p>
          <a:p>
            <a:endParaRPr lang="en-US" sz="4000" dirty="0"/>
          </a:p>
          <a:p>
            <a:r>
              <a:rPr lang="en-US" sz="4000" dirty="0" smtClean="0"/>
              <a:t>Epiglottis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547352" y="3810000"/>
            <a:ext cx="2119648" cy="655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5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47799"/>
            <a:ext cx="714830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Anatomical term for the throat.  </a:t>
            </a:r>
          </a:p>
          <a:p>
            <a:r>
              <a:rPr lang="en-US" sz="4000" dirty="0" smtClean="0"/>
              <a:t>Both air and food pass through it.</a:t>
            </a:r>
          </a:p>
          <a:p>
            <a:endParaRPr lang="en-US" sz="4000" dirty="0"/>
          </a:p>
          <a:p>
            <a:r>
              <a:rPr lang="en-US" sz="4000" dirty="0" smtClean="0"/>
              <a:t>		Pharynx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743200" y="3352800"/>
            <a:ext cx="1981200" cy="649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1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19200"/>
            <a:ext cx="914468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Main tube that conducts air to your lungs.  </a:t>
            </a:r>
          </a:p>
          <a:p>
            <a:r>
              <a:rPr lang="en-US" sz="4000" dirty="0" smtClean="0"/>
              <a:t>It is held open by rings of cartilage. </a:t>
            </a:r>
          </a:p>
          <a:p>
            <a:endParaRPr lang="en-US" sz="4000" dirty="0"/>
          </a:p>
          <a:p>
            <a:r>
              <a:rPr lang="en-US" sz="4000" dirty="0" smtClean="0"/>
              <a:t>		Trachea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828800" y="3048000"/>
            <a:ext cx="2743200" cy="72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Blood vessels that carry blood away from the heart are arteries.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84554" y="2438400"/>
            <a:ext cx="1658645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399"/>
            <a:ext cx="92110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Structure that is right above the trachea.</a:t>
            </a:r>
          </a:p>
          <a:p>
            <a:r>
              <a:rPr lang="en-US" sz="4000" dirty="0" smtClean="0"/>
              <a:t>It is where the vocal cords are located.</a:t>
            </a:r>
          </a:p>
          <a:p>
            <a:r>
              <a:rPr lang="en-US" sz="4000" dirty="0" smtClean="0"/>
              <a:t>It enlarges during in males during puberty.</a:t>
            </a:r>
          </a:p>
          <a:p>
            <a:endParaRPr lang="en-US" sz="4000" dirty="0"/>
          </a:p>
          <a:p>
            <a:r>
              <a:rPr lang="en-US" sz="4000" dirty="0" smtClean="0"/>
              <a:t>		Larynx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905000" y="3352800"/>
            <a:ext cx="1905000" cy="731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59478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These glands are important for moistening </a:t>
            </a:r>
          </a:p>
          <a:p>
            <a:r>
              <a:rPr lang="en-US" sz="3600" dirty="0" smtClean="0"/>
              <a:t>food and producing enzymes that help start </a:t>
            </a:r>
          </a:p>
          <a:p>
            <a:r>
              <a:rPr lang="en-US" sz="3600" dirty="0" smtClean="0"/>
              <a:t>carbohydrate digestion and help kill bacteria.</a:t>
            </a:r>
          </a:p>
          <a:p>
            <a:endParaRPr lang="en-US" sz="3600" dirty="0"/>
          </a:p>
          <a:p>
            <a:r>
              <a:rPr lang="en-US" sz="3600" dirty="0" smtClean="0"/>
              <a:t>			Salivary Glands</a:t>
            </a: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3048000" y="3429000"/>
            <a:ext cx="2971800" cy="652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3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76325"/>
            <a:ext cx="84778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Muscular tube that conducts food from </a:t>
            </a:r>
          </a:p>
          <a:p>
            <a:r>
              <a:rPr lang="en-US" sz="4000" dirty="0" smtClean="0"/>
              <a:t>the pharynx (throat) to the stomach.</a:t>
            </a:r>
          </a:p>
          <a:p>
            <a:endParaRPr lang="en-US" sz="4000" dirty="0"/>
          </a:p>
          <a:p>
            <a:r>
              <a:rPr lang="en-US" sz="4000" dirty="0" smtClean="0"/>
              <a:t>	Esophagus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2895600"/>
            <a:ext cx="2667000" cy="73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0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15152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organ produces bile.</a:t>
            </a:r>
          </a:p>
          <a:p>
            <a:endParaRPr lang="en-US" sz="2800" dirty="0"/>
          </a:p>
          <a:p>
            <a:r>
              <a:rPr lang="en-US" sz="2800" dirty="0" smtClean="0"/>
              <a:t>	The liver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This organ stores bile.  And then contracts to secrete bile </a:t>
            </a:r>
          </a:p>
          <a:p>
            <a:r>
              <a:rPr lang="en-US" sz="2800" dirty="0" smtClean="0"/>
              <a:t>into the small intestine after meals.</a:t>
            </a:r>
          </a:p>
          <a:p>
            <a:endParaRPr lang="en-US" sz="2800" dirty="0"/>
          </a:p>
          <a:p>
            <a:r>
              <a:rPr lang="en-US" sz="2800" dirty="0" smtClean="0"/>
              <a:t>	Gall bladder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Bile helps to digest this type of food.</a:t>
            </a:r>
          </a:p>
          <a:p>
            <a:endParaRPr lang="en-US" sz="2800" dirty="0"/>
          </a:p>
          <a:p>
            <a:r>
              <a:rPr lang="en-US" sz="2800" dirty="0" smtClean="0"/>
              <a:t>	Fats and oils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1143000"/>
            <a:ext cx="1752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3733800"/>
            <a:ext cx="2133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43000" y="5791200"/>
            <a:ext cx="2209800" cy="638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1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45725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This organ is located right below and behind </a:t>
            </a:r>
          </a:p>
          <a:p>
            <a:r>
              <a:rPr lang="en-US" sz="3200" dirty="0" smtClean="0"/>
              <a:t>the stomach.  It’s digestive function is to produce </a:t>
            </a:r>
          </a:p>
          <a:p>
            <a:r>
              <a:rPr lang="en-US" sz="3200" dirty="0" smtClean="0"/>
              <a:t>a number of enzymes for digestion.  It secretes </a:t>
            </a:r>
          </a:p>
          <a:p>
            <a:r>
              <a:rPr lang="en-US" sz="3200" dirty="0" smtClean="0"/>
              <a:t>those enzymes into the small intestine.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Pancreas</a:t>
            </a:r>
            <a:endParaRPr lang="en-US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3810000"/>
            <a:ext cx="1828800" cy="643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756187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Produces very acidic gastric juice and </a:t>
            </a:r>
          </a:p>
          <a:p>
            <a:r>
              <a:rPr lang="en-US" sz="3600" dirty="0" smtClean="0"/>
              <a:t>enzymes to digest food.  </a:t>
            </a:r>
          </a:p>
          <a:p>
            <a:r>
              <a:rPr lang="en-US" sz="3600" dirty="0" smtClean="0"/>
              <a:t>Also uses strong muscular contractions </a:t>
            </a:r>
          </a:p>
          <a:p>
            <a:r>
              <a:rPr lang="en-US" sz="3600" dirty="0" smtClean="0"/>
              <a:t>to mix and break down food.</a:t>
            </a:r>
          </a:p>
          <a:p>
            <a:endParaRPr lang="en-US" sz="3600" dirty="0"/>
          </a:p>
          <a:p>
            <a:r>
              <a:rPr lang="en-US" sz="3600" dirty="0" smtClean="0"/>
              <a:t>		Stomach</a:t>
            </a: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1828800" y="3505200"/>
            <a:ext cx="2286000" cy="673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4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4478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Blood vessels that carry blood toward the heart are veins.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19200" y="28194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6781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On the right side of the heart, the valve between the right atrium and right ventricle is the Right AV valve (or tricuspid valve).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914400" y="3276600"/>
            <a:ext cx="594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295400"/>
            <a:ext cx="66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flaps of the heart valves are anchored to the wall of the ventricles by tissue chords known as </a:t>
            </a:r>
            <a:r>
              <a:rPr lang="en-US" sz="4000" dirty="0" err="1" smtClean="0"/>
              <a:t>Chordae</a:t>
            </a:r>
            <a:r>
              <a:rPr lang="en-US" sz="4000" dirty="0" smtClean="0"/>
              <a:t> </a:t>
            </a:r>
            <a:r>
              <a:rPr lang="en-US" sz="4000" dirty="0" err="1" smtClean="0"/>
              <a:t>Tendinae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3505200" y="3276600"/>
            <a:ext cx="3733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Arteries that supply blood to the tissue of the heart itself are the coronary arteries.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79376" y="2667000"/>
            <a:ext cx="3606923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907</Words>
  <Application>Microsoft Office PowerPoint</Application>
  <PresentationFormat>On-screen Show (4:3)</PresentationFormat>
  <Paragraphs>127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 Kelly</dc:creator>
  <cp:lastModifiedBy>Windows User</cp:lastModifiedBy>
  <cp:revision>19</cp:revision>
  <dcterms:created xsi:type="dcterms:W3CDTF">2012-05-17T01:38:14Z</dcterms:created>
  <dcterms:modified xsi:type="dcterms:W3CDTF">2015-06-09T16:46:47Z</dcterms:modified>
</cp:coreProperties>
</file>