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9" r:id="rId4"/>
    <p:sldId id="275" r:id="rId5"/>
    <p:sldId id="258" r:id="rId6"/>
    <p:sldId id="276" r:id="rId7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147DB-0758-4D36-A06C-2666156A7C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C1373-2213-4C22-AC72-FC7339260A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76A39-8DD7-40E4-B8E7-71CDF6B87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A52DB-9FA5-4EAA-A9AB-E75E91CD4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2065C-9E9A-4C4D-8FDA-755D01250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35379-E3D5-46CD-AB56-CF3DF8E44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33E2E-C4ED-41F6-B94F-4533BD753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650A0-BD20-4DCD-A5CE-6E347CDEA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0D907-9939-4EB0-BD3E-5C7698CDB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072D9-36DA-41E8-90C2-E4FE0BFEDD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EC1E6-E709-4722-8011-BAD6C54C0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5942A1-3899-4429-81FE-9F1C0D58A3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 l="20132" r="18034"/>
          <a:stretch>
            <a:fillRect/>
          </a:stretch>
        </p:blipFill>
        <p:spPr bwMode="auto">
          <a:xfrm>
            <a:off x="762000" y="0"/>
            <a:ext cx="3276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 descr="11"/>
          <p:cNvPicPr preferRelativeResize="0">
            <a:picLocks noChangeAspect="1" noChangeArrowheads="1"/>
          </p:cNvPicPr>
          <p:nvPr/>
        </p:nvPicPr>
        <p:blipFill>
          <a:blip r:embed="rId4" cstate="print"/>
          <a:srcRect l="22528" r="18513"/>
          <a:stretch>
            <a:fillRect/>
          </a:stretch>
        </p:blipFill>
        <p:spPr bwMode="auto">
          <a:xfrm>
            <a:off x="5029200" y="0"/>
            <a:ext cx="3124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57600" y="228600"/>
            <a:ext cx="163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Blood Vessels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8925" y="950913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Arteries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04125" y="7985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Veins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0400" y="0"/>
            <a:ext cx="52990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257800" y="609600"/>
            <a:ext cx="99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114800" y="182880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038600" y="411480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733800" y="20574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124200" y="2667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6576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57600" y="3886200"/>
            <a:ext cx="609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410200" y="5257800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562600" y="2209800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562600" y="2561772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029200" y="2971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029200" y="34290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8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1"/>
          <p:cNvPicPr preferRelativeResize="0"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700" y="0"/>
            <a:ext cx="887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1066800"/>
            <a:ext cx="1752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5257800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1752600"/>
            <a:ext cx="1905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236220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7200" y="26670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57200" y="38100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7200" y="434340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57200" y="4800600"/>
            <a:ext cx="1600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553200" y="1066800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553200" y="1524000"/>
            <a:ext cx="1752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553200" y="1981200"/>
            <a:ext cx="1143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6553200" y="2362200"/>
            <a:ext cx="1752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6553200" y="3200400"/>
            <a:ext cx="2057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553200" y="4191000"/>
            <a:ext cx="1371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57200" y="3276600"/>
            <a:ext cx="1905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6553200" y="4800600"/>
            <a:ext cx="2057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248400" y="5715000"/>
            <a:ext cx="2057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6019800" y="5638800"/>
            <a:ext cx="304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24172" y="5257806"/>
            <a:ext cx="150874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Cardiac muscle</a:t>
            </a:r>
            <a:endParaRPr lang="en-US" sz="1400" b="1" dirty="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588825" y="52578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34400" y="2846125"/>
            <a:ext cx="2228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Pulmonary valve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541325" y="3667500"/>
            <a:ext cx="19168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Aortic valve</a:t>
            </a:r>
            <a:endParaRPr lang="en-US" sz="1400" b="1" dirty="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6553200" y="2819400"/>
            <a:ext cx="2209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553200" y="3698175"/>
            <a:ext cx="1828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3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1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" y="0"/>
            <a:ext cx="887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57200" y="3276600"/>
            <a:ext cx="19050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6248400" y="5715000"/>
            <a:ext cx="20574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6019800" y="5638800"/>
            <a:ext cx="304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24172" y="5257806"/>
            <a:ext cx="150874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Cardiac muscle</a:t>
            </a:r>
            <a:endParaRPr lang="en-US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534400" y="2846125"/>
            <a:ext cx="22286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Pulmonary valve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541325" y="3667500"/>
            <a:ext cx="19168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Aortic valve</a:t>
            </a:r>
            <a:endParaRPr lang="en-US" sz="1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75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" y="0"/>
            <a:ext cx="887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1371600"/>
            <a:ext cx="152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600" y="1752600"/>
            <a:ext cx="1752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09600" y="2133600"/>
            <a:ext cx="1295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9600" y="28956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33400" y="3505200"/>
            <a:ext cx="1219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533400" y="5867400"/>
            <a:ext cx="1447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400800" y="2590800"/>
            <a:ext cx="1676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533400" y="1082675"/>
            <a:ext cx="33528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632" y="144"/>
              </a:cxn>
              <a:cxn ang="0">
                <a:pos x="2112" y="240"/>
              </a:cxn>
              <a:cxn ang="0">
                <a:pos x="2064" y="144"/>
              </a:cxn>
              <a:cxn ang="0">
                <a:pos x="1440" y="0"/>
              </a:cxn>
              <a:cxn ang="0">
                <a:pos x="0" y="0"/>
              </a:cxn>
            </a:cxnLst>
            <a:rect l="0" t="0" r="r" b="b"/>
            <a:pathLst>
              <a:path w="2112" h="240">
                <a:moveTo>
                  <a:pt x="0" y="0"/>
                </a:moveTo>
                <a:lnTo>
                  <a:pt x="0" y="144"/>
                </a:lnTo>
                <a:lnTo>
                  <a:pt x="1632" y="144"/>
                </a:lnTo>
                <a:lnTo>
                  <a:pt x="2112" y="240"/>
                </a:lnTo>
                <a:lnTo>
                  <a:pt x="2064" y="144"/>
                </a:lnTo>
                <a:lnTo>
                  <a:pt x="144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Freeform 20"/>
          <p:cNvSpPr>
            <a:spLocks/>
          </p:cNvSpPr>
          <p:nvPr/>
        </p:nvSpPr>
        <p:spPr bwMode="auto">
          <a:xfrm>
            <a:off x="533400" y="4648200"/>
            <a:ext cx="2438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536" y="144"/>
              </a:cxn>
              <a:cxn ang="0">
                <a:pos x="1392" y="0"/>
              </a:cxn>
              <a:cxn ang="0">
                <a:pos x="0" y="0"/>
              </a:cxn>
            </a:cxnLst>
            <a:rect l="0" t="0" r="r" b="b"/>
            <a:pathLst>
              <a:path w="1536" h="144">
                <a:moveTo>
                  <a:pt x="0" y="0"/>
                </a:moveTo>
                <a:lnTo>
                  <a:pt x="0" y="144"/>
                </a:lnTo>
                <a:lnTo>
                  <a:pt x="1536" y="144"/>
                </a:lnTo>
                <a:lnTo>
                  <a:pt x="139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533400" y="5257800"/>
            <a:ext cx="2438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1536" y="192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92">
                <a:moveTo>
                  <a:pt x="0" y="0"/>
                </a:moveTo>
                <a:lnTo>
                  <a:pt x="0" y="192"/>
                </a:lnTo>
                <a:lnTo>
                  <a:pt x="1536" y="192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609600" y="5586413"/>
            <a:ext cx="2514600" cy="2286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144"/>
              </a:cxn>
              <a:cxn ang="0">
                <a:pos x="1584" y="144"/>
              </a:cxn>
              <a:cxn ang="0">
                <a:pos x="1584" y="96"/>
              </a:cxn>
              <a:cxn ang="0">
                <a:pos x="1440" y="0"/>
              </a:cxn>
              <a:cxn ang="0">
                <a:pos x="0" y="0"/>
              </a:cxn>
              <a:cxn ang="0">
                <a:pos x="0" y="48"/>
              </a:cxn>
            </a:cxnLst>
            <a:rect l="0" t="0" r="r" b="b"/>
            <a:pathLst>
              <a:path w="1584" h="144">
                <a:moveTo>
                  <a:pt x="0" y="48"/>
                </a:moveTo>
                <a:lnTo>
                  <a:pt x="0" y="144"/>
                </a:lnTo>
                <a:lnTo>
                  <a:pt x="1584" y="144"/>
                </a:lnTo>
                <a:lnTo>
                  <a:pt x="1584" y="96"/>
                </a:lnTo>
                <a:lnTo>
                  <a:pt x="1440" y="0"/>
                </a:lnTo>
                <a:lnTo>
                  <a:pt x="0" y="0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4572000" y="1066800"/>
            <a:ext cx="3886200" cy="304800"/>
          </a:xfrm>
          <a:custGeom>
            <a:avLst/>
            <a:gdLst/>
            <a:ahLst/>
            <a:cxnLst>
              <a:cxn ang="0">
                <a:pos x="2448" y="0"/>
              </a:cxn>
              <a:cxn ang="0">
                <a:pos x="2448" y="192"/>
              </a:cxn>
              <a:cxn ang="0">
                <a:pos x="144" y="192"/>
              </a:cxn>
              <a:cxn ang="0">
                <a:pos x="0" y="96"/>
              </a:cxn>
              <a:cxn ang="0">
                <a:pos x="0" y="0"/>
              </a:cxn>
              <a:cxn ang="0">
                <a:pos x="2448" y="0"/>
              </a:cxn>
            </a:cxnLst>
            <a:rect l="0" t="0" r="r" b="b"/>
            <a:pathLst>
              <a:path w="2448" h="192">
                <a:moveTo>
                  <a:pt x="2448" y="0"/>
                </a:moveTo>
                <a:lnTo>
                  <a:pt x="2448" y="192"/>
                </a:lnTo>
                <a:lnTo>
                  <a:pt x="144" y="192"/>
                </a:lnTo>
                <a:lnTo>
                  <a:pt x="0" y="96"/>
                </a:lnTo>
                <a:lnTo>
                  <a:pt x="0" y="0"/>
                </a:lnTo>
                <a:lnTo>
                  <a:pt x="244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4724400" y="1371600"/>
            <a:ext cx="3276600" cy="228600"/>
          </a:xfrm>
          <a:custGeom>
            <a:avLst/>
            <a:gdLst/>
            <a:ahLst/>
            <a:cxnLst>
              <a:cxn ang="0">
                <a:pos x="2064" y="0"/>
              </a:cxn>
              <a:cxn ang="0">
                <a:pos x="2064" y="144"/>
              </a:cxn>
              <a:cxn ang="0">
                <a:pos x="48" y="144"/>
              </a:cxn>
              <a:cxn ang="0">
                <a:pos x="0" y="96"/>
              </a:cxn>
              <a:cxn ang="0">
                <a:pos x="0" y="0"/>
              </a:cxn>
              <a:cxn ang="0">
                <a:pos x="2064" y="0"/>
              </a:cxn>
            </a:cxnLst>
            <a:rect l="0" t="0" r="r" b="b"/>
            <a:pathLst>
              <a:path w="2064" h="144">
                <a:moveTo>
                  <a:pt x="2064" y="0"/>
                </a:moveTo>
                <a:lnTo>
                  <a:pt x="2064" y="144"/>
                </a:lnTo>
                <a:lnTo>
                  <a:pt x="48" y="144"/>
                </a:lnTo>
                <a:lnTo>
                  <a:pt x="0" y="96"/>
                </a:lnTo>
                <a:lnTo>
                  <a:pt x="0" y="0"/>
                </a:lnTo>
                <a:lnTo>
                  <a:pt x="206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5586413" y="1981200"/>
            <a:ext cx="2667000" cy="2286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680" y="144"/>
              </a:cxn>
              <a:cxn ang="0">
                <a:pos x="0" y="144"/>
              </a:cxn>
              <a:cxn ang="0">
                <a:pos x="0" y="0"/>
              </a:cxn>
              <a:cxn ang="0">
                <a:pos x="1680" y="0"/>
              </a:cxn>
            </a:cxnLst>
            <a:rect l="0" t="0" r="r" b="b"/>
            <a:pathLst>
              <a:path w="1680" h="144">
                <a:moveTo>
                  <a:pt x="1680" y="0"/>
                </a:moveTo>
                <a:lnTo>
                  <a:pt x="1680" y="144"/>
                </a:lnTo>
                <a:lnTo>
                  <a:pt x="0" y="144"/>
                </a:lnTo>
                <a:lnTo>
                  <a:pt x="0" y="0"/>
                </a:lnTo>
                <a:lnTo>
                  <a:pt x="168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Freeform 26"/>
          <p:cNvSpPr>
            <a:spLocks/>
          </p:cNvSpPr>
          <p:nvPr/>
        </p:nvSpPr>
        <p:spPr bwMode="auto">
          <a:xfrm>
            <a:off x="5562600" y="3200400"/>
            <a:ext cx="1447800" cy="2286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912" y="144"/>
              </a:cxn>
              <a:cxn ang="0">
                <a:pos x="0" y="144"/>
              </a:cxn>
              <a:cxn ang="0">
                <a:pos x="0" y="48"/>
              </a:cxn>
              <a:cxn ang="0">
                <a:pos x="912" y="0"/>
              </a:cxn>
            </a:cxnLst>
            <a:rect l="0" t="0" r="r" b="b"/>
            <a:pathLst>
              <a:path w="912" h="144">
                <a:moveTo>
                  <a:pt x="912" y="0"/>
                </a:moveTo>
                <a:lnTo>
                  <a:pt x="912" y="144"/>
                </a:lnTo>
                <a:lnTo>
                  <a:pt x="0" y="144"/>
                </a:lnTo>
                <a:lnTo>
                  <a:pt x="0" y="48"/>
                </a:lnTo>
                <a:lnTo>
                  <a:pt x="912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>
            <a:off x="5715000" y="3505200"/>
            <a:ext cx="1981200" cy="457200"/>
          </a:xfrm>
          <a:custGeom>
            <a:avLst/>
            <a:gdLst/>
            <a:ahLst/>
            <a:cxnLst>
              <a:cxn ang="0">
                <a:pos x="1248" y="96"/>
              </a:cxn>
              <a:cxn ang="0">
                <a:pos x="1248" y="288"/>
              </a:cxn>
              <a:cxn ang="0">
                <a:pos x="144" y="288"/>
              </a:cxn>
              <a:cxn ang="0">
                <a:pos x="0" y="144"/>
              </a:cxn>
              <a:cxn ang="0">
                <a:pos x="0" y="0"/>
              </a:cxn>
              <a:cxn ang="0">
                <a:pos x="240" y="144"/>
              </a:cxn>
              <a:cxn ang="0">
                <a:pos x="1248" y="0"/>
              </a:cxn>
              <a:cxn ang="0">
                <a:pos x="1248" y="96"/>
              </a:cxn>
            </a:cxnLst>
            <a:rect l="0" t="0" r="r" b="b"/>
            <a:pathLst>
              <a:path w="1248" h="288">
                <a:moveTo>
                  <a:pt x="1248" y="96"/>
                </a:moveTo>
                <a:lnTo>
                  <a:pt x="1248" y="288"/>
                </a:lnTo>
                <a:lnTo>
                  <a:pt x="144" y="288"/>
                </a:lnTo>
                <a:lnTo>
                  <a:pt x="0" y="144"/>
                </a:lnTo>
                <a:lnTo>
                  <a:pt x="0" y="0"/>
                </a:lnTo>
                <a:lnTo>
                  <a:pt x="240" y="144"/>
                </a:lnTo>
                <a:lnTo>
                  <a:pt x="1248" y="0"/>
                </a:lnTo>
                <a:lnTo>
                  <a:pt x="1248" y="9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Freeform 28"/>
          <p:cNvSpPr>
            <a:spLocks/>
          </p:cNvSpPr>
          <p:nvPr/>
        </p:nvSpPr>
        <p:spPr bwMode="auto">
          <a:xfrm>
            <a:off x="6019800" y="5029200"/>
            <a:ext cx="1752600" cy="381000"/>
          </a:xfrm>
          <a:custGeom>
            <a:avLst/>
            <a:gdLst/>
            <a:ahLst/>
            <a:cxnLst>
              <a:cxn ang="0">
                <a:pos x="1104" y="0"/>
              </a:cxn>
              <a:cxn ang="0">
                <a:pos x="1104" y="240"/>
              </a:cxn>
              <a:cxn ang="0">
                <a:pos x="192" y="240"/>
              </a:cxn>
              <a:cxn ang="0">
                <a:pos x="0" y="144"/>
              </a:cxn>
              <a:cxn ang="0">
                <a:pos x="48" y="0"/>
              </a:cxn>
              <a:cxn ang="0">
                <a:pos x="1104" y="0"/>
              </a:cxn>
            </a:cxnLst>
            <a:rect l="0" t="0" r="r" b="b"/>
            <a:pathLst>
              <a:path w="1104" h="240">
                <a:moveTo>
                  <a:pt x="1104" y="0"/>
                </a:moveTo>
                <a:lnTo>
                  <a:pt x="1104" y="240"/>
                </a:lnTo>
                <a:lnTo>
                  <a:pt x="192" y="240"/>
                </a:lnTo>
                <a:lnTo>
                  <a:pt x="0" y="144"/>
                </a:lnTo>
                <a:lnTo>
                  <a:pt x="48" y="0"/>
                </a:lnTo>
                <a:lnTo>
                  <a:pt x="110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5943600" y="5410200"/>
            <a:ext cx="2286000" cy="5334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288" y="336"/>
              </a:cxn>
              <a:cxn ang="0">
                <a:pos x="0" y="192"/>
              </a:cxn>
              <a:cxn ang="0">
                <a:pos x="48" y="48"/>
              </a:cxn>
              <a:cxn ang="0">
                <a:pos x="1440" y="0"/>
              </a:cxn>
            </a:cxnLst>
            <a:rect l="0" t="0" r="r" b="b"/>
            <a:pathLst>
              <a:path w="1440" h="336">
                <a:moveTo>
                  <a:pt x="1440" y="0"/>
                </a:moveTo>
                <a:lnTo>
                  <a:pt x="1440" y="336"/>
                </a:lnTo>
                <a:lnTo>
                  <a:pt x="288" y="336"/>
                </a:lnTo>
                <a:lnTo>
                  <a:pt x="0" y="192"/>
                </a:lnTo>
                <a:lnTo>
                  <a:pt x="48" y="48"/>
                </a:lnTo>
                <a:lnTo>
                  <a:pt x="144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6" name="Freeform 30"/>
          <p:cNvSpPr>
            <a:spLocks/>
          </p:cNvSpPr>
          <p:nvPr/>
        </p:nvSpPr>
        <p:spPr bwMode="auto">
          <a:xfrm>
            <a:off x="5638800" y="5943600"/>
            <a:ext cx="1219200" cy="3810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768" y="240"/>
              </a:cxn>
              <a:cxn ang="0">
                <a:pos x="96" y="240"/>
              </a:cxn>
              <a:cxn ang="0">
                <a:pos x="0" y="144"/>
              </a:cxn>
              <a:cxn ang="0">
                <a:pos x="96" y="0"/>
              </a:cxn>
              <a:cxn ang="0">
                <a:pos x="768" y="0"/>
              </a:cxn>
            </a:cxnLst>
            <a:rect l="0" t="0" r="r" b="b"/>
            <a:pathLst>
              <a:path w="768" h="240">
                <a:moveTo>
                  <a:pt x="768" y="0"/>
                </a:moveTo>
                <a:lnTo>
                  <a:pt x="768" y="240"/>
                </a:lnTo>
                <a:lnTo>
                  <a:pt x="96" y="240"/>
                </a:lnTo>
                <a:lnTo>
                  <a:pt x="0" y="144"/>
                </a:lnTo>
                <a:lnTo>
                  <a:pt x="96" y="0"/>
                </a:lnTo>
                <a:lnTo>
                  <a:pt x="76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533400" y="41148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3400" y="38862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6324600" y="4024313"/>
            <a:ext cx="1981200" cy="609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336"/>
              </a:cxn>
              <a:cxn ang="0">
                <a:pos x="1248" y="384"/>
              </a:cxn>
              <a:cxn ang="0">
                <a:pos x="1200" y="0"/>
              </a:cxn>
              <a:cxn ang="0">
                <a:pos x="960" y="0"/>
              </a:cxn>
              <a:cxn ang="0">
                <a:pos x="1008" y="96"/>
              </a:cxn>
              <a:cxn ang="0">
                <a:pos x="1056" y="144"/>
              </a:cxn>
              <a:cxn ang="0">
                <a:pos x="0" y="144"/>
              </a:cxn>
            </a:cxnLst>
            <a:rect l="0" t="0" r="r" b="b"/>
            <a:pathLst>
              <a:path w="1248" h="384">
                <a:moveTo>
                  <a:pt x="0" y="144"/>
                </a:moveTo>
                <a:lnTo>
                  <a:pt x="0" y="336"/>
                </a:lnTo>
                <a:lnTo>
                  <a:pt x="1248" y="384"/>
                </a:lnTo>
                <a:lnTo>
                  <a:pt x="1200" y="0"/>
                </a:lnTo>
                <a:lnTo>
                  <a:pt x="960" y="0"/>
                </a:lnTo>
                <a:lnTo>
                  <a:pt x="1008" y="96"/>
                </a:lnTo>
                <a:lnTo>
                  <a:pt x="1056" y="144"/>
                </a:lnTo>
                <a:lnTo>
                  <a:pt x="0" y="1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400800" y="39624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09600" y="49530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400800" y="16764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400800" y="21336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400800" y="28956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6400800" y="47244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941" y="2484327"/>
            <a:ext cx="165942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Pulmonary artery</a:t>
            </a:r>
            <a:endParaRPr lang="en-US" sz="1400" b="1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09600" y="2514600"/>
            <a:ext cx="167644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8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4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0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4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1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1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00" y="0"/>
            <a:ext cx="8875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15" name="Freeform 19"/>
          <p:cNvSpPr>
            <a:spLocks/>
          </p:cNvSpPr>
          <p:nvPr/>
        </p:nvSpPr>
        <p:spPr bwMode="auto">
          <a:xfrm>
            <a:off x="533400" y="1082675"/>
            <a:ext cx="33528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632" y="144"/>
              </a:cxn>
              <a:cxn ang="0">
                <a:pos x="2112" y="240"/>
              </a:cxn>
              <a:cxn ang="0">
                <a:pos x="2064" y="144"/>
              </a:cxn>
              <a:cxn ang="0">
                <a:pos x="1440" y="0"/>
              </a:cxn>
              <a:cxn ang="0">
                <a:pos x="0" y="0"/>
              </a:cxn>
            </a:cxnLst>
            <a:rect l="0" t="0" r="r" b="b"/>
            <a:pathLst>
              <a:path w="2112" h="240">
                <a:moveTo>
                  <a:pt x="0" y="0"/>
                </a:moveTo>
                <a:lnTo>
                  <a:pt x="0" y="144"/>
                </a:lnTo>
                <a:lnTo>
                  <a:pt x="1632" y="144"/>
                </a:lnTo>
                <a:lnTo>
                  <a:pt x="2112" y="240"/>
                </a:lnTo>
                <a:lnTo>
                  <a:pt x="2064" y="144"/>
                </a:lnTo>
                <a:lnTo>
                  <a:pt x="144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Freeform 20"/>
          <p:cNvSpPr>
            <a:spLocks/>
          </p:cNvSpPr>
          <p:nvPr/>
        </p:nvSpPr>
        <p:spPr bwMode="auto">
          <a:xfrm>
            <a:off x="533400" y="4648200"/>
            <a:ext cx="24384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1536" y="144"/>
              </a:cxn>
              <a:cxn ang="0">
                <a:pos x="1392" y="0"/>
              </a:cxn>
              <a:cxn ang="0">
                <a:pos x="0" y="0"/>
              </a:cxn>
            </a:cxnLst>
            <a:rect l="0" t="0" r="r" b="b"/>
            <a:pathLst>
              <a:path w="1536" h="144">
                <a:moveTo>
                  <a:pt x="0" y="0"/>
                </a:moveTo>
                <a:lnTo>
                  <a:pt x="0" y="144"/>
                </a:lnTo>
                <a:lnTo>
                  <a:pt x="1536" y="144"/>
                </a:lnTo>
                <a:lnTo>
                  <a:pt x="139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533400" y="5257800"/>
            <a:ext cx="24384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2"/>
              </a:cxn>
              <a:cxn ang="0">
                <a:pos x="1536" y="192"/>
              </a:cxn>
              <a:cxn ang="0">
                <a:pos x="1536" y="0"/>
              </a:cxn>
              <a:cxn ang="0">
                <a:pos x="0" y="0"/>
              </a:cxn>
            </a:cxnLst>
            <a:rect l="0" t="0" r="r" b="b"/>
            <a:pathLst>
              <a:path w="1536" h="192">
                <a:moveTo>
                  <a:pt x="0" y="0"/>
                </a:moveTo>
                <a:lnTo>
                  <a:pt x="0" y="192"/>
                </a:lnTo>
                <a:lnTo>
                  <a:pt x="1536" y="192"/>
                </a:lnTo>
                <a:lnTo>
                  <a:pt x="153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609600" y="5586413"/>
            <a:ext cx="2514600" cy="2286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144"/>
              </a:cxn>
              <a:cxn ang="0">
                <a:pos x="1584" y="144"/>
              </a:cxn>
              <a:cxn ang="0">
                <a:pos x="1584" y="96"/>
              </a:cxn>
              <a:cxn ang="0">
                <a:pos x="1440" y="0"/>
              </a:cxn>
              <a:cxn ang="0">
                <a:pos x="0" y="0"/>
              </a:cxn>
              <a:cxn ang="0">
                <a:pos x="0" y="48"/>
              </a:cxn>
            </a:cxnLst>
            <a:rect l="0" t="0" r="r" b="b"/>
            <a:pathLst>
              <a:path w="1584" h="144">
                <a:moveTo>
                  <a:pt x="0" y="48"/>
                </a:moveTo>
                <a:lnTo>
                  <a:pt x="0" y="144"/>
                </a:lnTo>
                <a:lnTo>
                  <a:pt x="1584" y="144"/>
                </a:lnTo>
                <a:lnTo>
                  <a:pt x="1584" y="96"/>
                </a:lnTo>
                <a:lnTo>
                  <a:pt x="1440" y="0"/>
                </a:lnTo>
                <a:lnTo>
                  <a:pt x="0" y="0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Freeform 23"/>
          <p:cNvSpPr>
            <a:spLocks/>
          </p:cNvSpPr>
          <p:nvPr/>
        </p:nvSpPr>
        <p:spPr bwMode="auto">
          <a:xfrm>
            <a:off x="4572000" y="1066800"/>
            <a:ext cx="3886200" cy="304800"/>
          </a:xfrm>
          <a:custGeom>
            <a:avLst/>
            <a:gdLst/>
            <a:ahLst/>
            <a:cxnLst>
              <a:cxn ang="0">
                <a:pos x="2448" y="0"/>
              </a:cxn>
              <a:cxn ang="0">
                <a:pos x="2448" y="192"/>
              </a:cxn>
              <a:cxn ang="0">
                <a:pos x="144" y="192"/>
              </a:cxn>
              <a:cxn ang="0">
                <a:pos x="0" y="96"/>
              </a:cxn>
              <a:cxn ang="0">
                <a:pos x="0" y="0"/>
              </a:cxn>
              <a:cxn ang="0">
                <a:pos x="2448" y="0"/>
              </a:cxn>
            </a:cxnLst>
            <a:rect l="0" t="0" r="r" b="b"/>
            <a:pathLst>
              <a:path w="2448" h="192">
                <a:moveTo>
                  <a:pt x="2448" y="0"/>
                </a:moveTo>
                <a:lnTo>
                  <a:pt x="2448" y="192"/>
                </a:lnTo>
                <a:lnTo>
                  <a:pt x="144" y="192"/>
                </a:lnTo>
                <a:lnTo>
                  <a:pt x="0" y="96"/>
                </a:lnTo>
                <a:lnTo>
                  <a:pt x="0" y="0"/>
                </a:lnTo>
                <a:lnTo>
                  <a:pt x="244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4724400" y="1371600"/>
            <a:ext cx="3276600" cy="228600"/>
          </a:xfrm>
          <a:custGeom>
            <a:avLst/>
            <a:gdLst/>
            <a:ahLst/>
            <a:cxnLst>
              <a:cxn ang="0">
                <a:pos x="2064" y="0"/>
              </a:cxn>
              <a:cxn ang="0">
                <a:pos x="2064" y="144"/>
              </a:cxn>
              <a:cxn ang="0">
                <a:pos x="48" y="144"/>
              </a:cxn>
              <a:cxn ang="0">
                <a:pos x="0" y="96"/>
              </a:cxn>
              <a:cxn ang="0">
                <a:pos x="0" y="0"/>
              </a:cxn>
              <a:cxn ang="0">
                <a:pos x="2064" y="0"/>
              </a:cxn>
            </a:cxnLst>
            <a:rect l="0" t="0" r="r" b="b"/>
            <a:pathLst>
              <a:path w="2064" h="144">
                <a:moveTo>
                  <a:pt x="2064" y="0"/>
                </a:moveTo>
                <a:lnTo>
                  <a:pt x="2064" y="144"/>
                </a:lnTo>
                <a:lnTo>
                  <a:pt x="48" y="144"/>
                </a:lnTo>
                <a:lnTo>
                  <a:pt x="0" y="96"/>
                </a:lnTo>
                <a:lnTo>
                  <a:pt x="0" y="0"/>
                </a:lnTo>
                <a:lnTo>
                  <a:pt x="206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5586413" y="1981200"/>
            <a:ext cx="2667000" cy="2286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680" y="144"/>
              </a:cxn>
              <a:cxn ang="0">
                <a:pos x="0" y="144"/>
              </a:cxn>
              <a:cxn ang="0">
                <a:pos x="0" y="0"/>
              </a:cxn>
              <a:cxn ang="0">
                <a:pos x="1680" y="0"/>
              </a:cxn>
            </a:cxnLst>
            <a:rect l="0" t="0" r="r" b="b"/>
            <a:pathLst>
              <a:path w="1680" h="144">
                <a:moveTo>
                  <a:pt x="1680" y="0"/>
                </a:moveTo>
                <a:lnTo>
                  <a:pt x="1680" y="144"/>
                </a:lnTo>
                <a:lnTo>
                  <a:pt x="0" y="144"/>
                </a:lnTo>
                <a:lnTo>
                  <a:pt x="0" y="0"/>
                </a:lnTo>
                <a:lnTo>
                  <a:pt x="168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Freeform 26"/>
          <p:cNvSpPr>
            <a:spLocks/>
          </p:cNvSpPr>
          <p:nvPr/>
        </p:nvSpPr>
        <p:spPr bwMode="auto">
          <a:xfrm>
            <a:off x="5562600" y="3200400"/>
            <a:ext cx="1447800" cy="2286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912" y="144"/>
              </a:cxn>
              <a:cxn ang="0">
                <a:pos x="0" y="144"/>
              </a:cxn>
              <a:cxn ang="0">
                <a:pos x="0" y="48"/>
              </a:cxn>
              <a:cxn ang="0">
                <a:pos x="912" y="0"/>
              </a:cxn>
            </a:cxnLst>
            <a:rect l="0" t="0" r="r" b="b"/>
            <a:pathLst>
              <a:path w="912" h="144">
                <a:moveTo>
                  <a:pt x="912" y="0"/>
                </a:moveTo>
                <a:lnTo>
                  <a:pt x="912" y="144"/>
                </a:lnTo>
                <a:lnTo>
                  <a:pt x="0" y="144"/>
                </a:lnTo>
                <a:lnTo>
                  <a:pt x="0" y="48"/>
                </a:lnTo>
                <a:lnTo>
                  <a:pt x="912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3" name="Freeform 27"/>
          <p:cNvSpPr>
            <a:spLocks/>
          </p:cNvSpPr>
          <p:nvPr/>
        </p:nvSpPr>
        <p:spPr bwMode="auto">
          <a:xfrm>
            <a:off x="5715000" y="3505200"/>
            <a:ext cx="1981200" cy="457200"/>
          </a:xfrm>
          <a:custGeom>
            <a:avLst/>
            <a:gdLst/>
            <a:ahLst/>
            <a:cxnLst>
              <a:cxn ang="0">
                <a:pos x="1248" y="96"/>
              </a:cxn>
              <a:cxn ang="0">
                <a:pos x="1248" y="288"/>
              </a:cxn>
              <a:cxn ang="0">
                <a:pos x="144" y="288"/>
              </a:cxn>
              <a:cxn ang="0">
                <a:pos x="0" y="144"/>
              </a:cxn>
              <a:cxn ang="0">
                <a:pos x="0" y="0"/>
              </a:cxn>
              <a:cxn ang="0">
                <a:pos x="240" y="144"/>
              </a:cxn>
              <a:cxn ang="0">
                <a:pos x="1248" y="0"/>
              </a:cxn>
              <a:cxn ang="0">
                <a:pos x="1248" y="96"/>
              </a:cxn>
            </a:cxnLst>
            <a:rect l="0" t="0" r="r" b="b"/>
            <a:pathLst>
              <a:path w="1248" h="288">
                <a:moveTo>
                  <a:pt x="1248" y="96"/>
                </a:moveTo>
                <a:lnTo>
                  <a:pt x="1248" y="288"/>
                </a:lnTo>
                <a:lnTo>
                  <a:pt x="144" y="288"/>
                </a:lnTo>
                <a:lnTo>
                  <a:pt x="0" y="144"/>
                </a:lnTo>
                <a:lnTo>
                  <a:pt x="0" y="0"/>
                </a:lnTo>
                <a:lnTo>
                  <a:pt x="240" y="144"/>
                </a:lnTo>
                <a:lnTo>
                  <a:pt x="1248" y="0"/>
                </a:lnTo>
                <a:lnTo>
                  <a:pt x="1248" y="9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Freeform 28"/>
          <p:cNvSpPr>
            <a:spLocks/>
          </p:cNvSpPr>
          <p:nvPr/>
        </p:nvSpPr>
        <p:spPr bwMode="auto">
          <a:xfrm>
            <a:off x="6019800" y="5029200"/>
            <a:ext cx="1752600" cy="381000"/>
          </a:xfrm>
          <a:custGeom>
            <a:avLst/>
            <a:gdLst/>
            <a:ahLst/>
            <a:cxnLst>
              <a:cxn ang="0">
                <a:pos x="1104" y="0"/>
              </a:cxn>
              <a:cxn ang="0">
                <a:pos x="1104" y="240"/>
              </a:cxn>
              <a:cxn ang="0">
                <a:pos x="192" y="240"/>
              </a:cxn>
              <a:cxn ang="0">
                <a:pos x="0" y="144"/>
              </a:cxn>
              <a:cxn ang="0">
                <a:pos x="48" y="0"/>
              </a:cxn>
              <a:cxn ang="0">
                <a:pos x="1104" y="0"/>
              </a:cxn>
            </a:cxnLst>
            <a:rect l="0" t="0" r="r" b="b"/>
            <a:pathLst>
              <a:path w="1104" h="240">
                <a:moveTo>
                  <a:pt x="1104" y="0"/>
                </a:moveTo>
                <a:lnTo>
                  <a:pt x="1104" y="240"/>
                </a:lnTo>
                <a:lnTo>
                  <a:pt x="192" y="240"/>
                </a:lnTo>
                <a:lnTo>
                  <a:pt x="0" y="144"/>
                </a:lnTo>
                <a:lnTo>
                  <a:pt x="48" y="0"/>
                </a:lnTo>
                <a:lnTo>
                  <a:pt x="1104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>
            <a:off x="5943600" y="5410200"/>
            <a:ext cx="2286000" cy="5334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440" y="336"/>
              </a:cxn>
              <a:cxn ang="0">
                <a:pos x="288" y="336"/>
              </a:cxn>
              <a:cxn ang="0">
                <a:pos x="0" y="192"/>
              </a:cxn>
              <a:cxn ang="0">
                <a:pos x="48" y="48"/>
              </a:cxn>
              <a:cxn ang="0">
                <a:pos x="1440" y="0"/>
              </a:cxn>
            </a:cxnLst>
            <a:rect l="0" t="0" r="r" b="b"/>
            <a:pathLst>
              <a:path w="1440" h="336">
                <a:moveTo>
                  <a:pt x="1440" y="0"/>
                </a:moveTo>
                <a:lnTo>
                  <a:pt x="1440" y="336"/>
                </a:lnTo>
                <a:lnTo>
                  <a:pt x="288" y="336"/>
                </a:lnTo>
                <a:lnTo>
                  <a:pt x="0" y="192"/>
                </a:lnTo>
                <a:lnTo>
                  <a:pt x="48" y="48"/>
                </a:lnTo>
                <a:lnTo>
                  <a:pt x="1440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6" name="Freeform 30"/>
          <p:cNvSpPr>
            <a:spLocks/>
          </p:cNvSpPr>
          <p:nvPr/>
        </p:nvSpPr>
        <p:spPr bwMode="auto">
          <a:xfrm>
            <a:off x="5638800" y="5943600"/>
            <a:ext cx="1219200" cy="3810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768" y="240"/>
              </a:cxn>
              <a:cxn ang="0">
                <a:pos x="96" y="240"/>
              </a:cxn>
              <a:cxn ang="0">
                <a:pos x="0" y="144"/>
              </a:cxn>
              <a:cxn ang="0">
                <a:pos x="96" y="0"/>
              </a:cxn>
              <a:cxn ang="0">
                <a:pos x="768" y="0"/>
              </a:cxn>
            </a:cxnLst>
            <a:rect l="0" t="0" r="r" b="b"/>
            <a:pathLst>
              <a:path w="768" h="240">
                <a:moveTo>
                  <a:pt x="768" y="0"/>
                </a:moveTo>
                <a:lnTo>
                  <a:pt x="768" y="240"/>
                </a:lnTo>
                <a:lnTo>
                  <a:pt x="96" y="240"/>
                </a:lnTo>
                <a:lnTo>
                  <a:pt x="0" y="144"/>
                </a:lnTo>
                <a:lnTo>
                  <a:pt x="96" y="0"/>
                </a:lnTo>
                <a:lnTo>
                  <a:pt x="76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533400" y="41148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6324600" y="4024313"/>
            <a:ext cx="1981200" cy="609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0" y="336"/>
              </a:cxn>
              <a:cxn ang="0">
                <a:pos x="1248" y="384"/>
              </a:cxn>
              <a:cxn ang="0">
                <a:pos x="1200" y="0"/>
              </a:cxn>
              <a:cxn ang="0">
                <a:pos x="960" y="0"/>
              </a:cxn>
              <a:cxn ang="0">
                <a:pos x="1008" y="96"/>
              </a:cxn>
              <a:cxn ang="0">
                <a:pos x="1056" y="144"/>
              </a:cxn>
              <a:cxn ang="0">
                <a:pos x="0" y="144"/>
              </a:cxn>
            </a:cxnLst>
            <a:rect l="0" t="0" r="r" b="b"/>
            <a:pathLst>
              <a:path w="1248" h="384">
                <a:moveTo>
                  <a:pt x="0" y="144"/>
                </a:moveTo>
                <a:lnTo>
                  <a:pt x="0" y="336"/>
                </a:lnTo>
                <a:lnTo>
                  <a:pt x="1248" y="384"/>
                </a:lnTo>
                <a:lnTo>
                  <a:pt x="1200" y="0"/>
                </a:lnTo>
                <a:lnTo>
                  <a:pt x="960" y="0"/>
                </a:lnTo>
                <a:lnTo>
                  <a:pt x="1008" y="96"/>
                </a:lnTo>
                <a:lnTo>
                  <a:pt x="1056" y="144"/>
                </a:lnTo>
                <a:lnTo>
                  <a:pt x="0" y="1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941" y="2484327"/>
            <a:ext cx="165942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Pulmonary artery</a:t>
            </a:r>
            <a:endParaRPr lang="en-US" sz="1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951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11_majorart_3.jp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3_systpulcirc.eps_1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2c_grosanatheart_1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2c_grosanatheart_1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2a_grosanatheart_1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IMAGE_TITLE" val="c:\gtk-powerpoint\mariebjpegs\11\11.02a_grosanatheart_1.jpg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65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Cellular and Molecular Physiology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L. Kelly</dc:creator>
  <cp:lastModifiedBy>Windows User</cp:lastModifiedBy>
  <cp:revision>36</cp:revision>
  <cp:lastPrinted>2013-02-19T15:42:40Z</cp:lastPrinted>
  <dcterms:created xsi:type="dcterms:W3CDTF">2008-01-29T04:53:04Z</dcterms:created>
  <dcterms:modified xsi:type="dcterms:W3CDTF">2015-02-10T19:03:55Z</dcterms:modified>
</cp:coreProperties>
</file>