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7" r:id="rId3"/>
    <p:sldId id="257" r:id="rId4"/>
    <p:sldId id="271" r:id="rId5"/>
    <p:sldId id="261" r:id="rId6"/>
    <p:sldId id="270" r:id="rId7"/>
    <p:sldId id="273" r:id="rId8"/>
    <p:sldId id="265" r:id="rId9"/>
    <p:sldId id="256" r:id="rId10"/>
    <p:sldId id="274" r:id="rId11"/>
    <p:sldId id="259" r:id="rId12"/>
    <p:sldId id="266" r:id="rId13"/>
    <p:sldId id="258" r:id="rId14"/>
    <p:sldId id="264" r:id="rId15"/>
    <p:sldId id="26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AFBB3-7AFB-4753-A45D-B944CCFBD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BE4C1-0120-47F7-94DC-ED4B954AD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922E0-B80E-48E2-823A-A31C581A6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DB98F-4B0D-458B-9E1B-D28043313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EBD3F-FAD3-4F23-9652-B6B7F36F6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243CD-FC35-4AAF-BDF6-39786155C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1A029-C207-4CD0-BEBC-1C63DB595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3FCB1-F95F-44B4-A8CA-0CA7C5EA8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1252-AA2D-486D-917A-8AAC6C0D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7FFA-B97D-47A3-8B22-FA88619AE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393CD-88EC-4DBC-A80C-64DA95781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8B82D-FA71-46E1-9E39-CF74725772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9/91/Gluteus_maximus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F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142875"/>
            <a:ext cx="6315075" cy="657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84325" y="569913"/>
            <a:ext cx="1608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Hip adductors</a:t>
            </a:r>
            <a:endParaRPr lang="en-US" dirty="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355725" y="6132513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Hip adduction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838200" y="31242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600200" y="457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447800" y="60960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97" name="Picture 17" descr="2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219200"/>
            <a:ext cx="232727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876800" y="2667000"/>
            <a:ext cx="16002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257800" y="3124200"/>
            <a:ext cx="1022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Muscles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44958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4648200" y="3352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</p:childTnLst>
        </p:cTn>
      </p:par>
    </p:tnLst>
    <p:bldLst>
      <p:bldP spid="20495" grpId="0" animBg="1"/>
      <p:bldP spid="204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84325" y="493713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Semimembranosus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08125" y="59801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flexion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209800" y="3962400"/>
            <a:ext cx="1600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800600" y="990600"/>
            <a:ext cx="25146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581400" y="3962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791200" y="44196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419600" y="16002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143125" y="10287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2514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Posterior R Leg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524000" y="381000"/>
            <a:ext cx="2590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447800" y="5943600"/>
            <a:ext cx="2438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41" name="Picture 21" descr="thigh_dorsal"/>
          <p:cNvPicPr>
            <a:picLocks noChangeAspect="1" noChangeArrowheads="1"/>
          </p:cNvPicPr>
          <p:nvPr/>
        </p:nvPicPr>
        <p:blipFill>
          <a:blip r:embed="rId2" cstate="print"/>
          <a:srcRect l="30247" r="35185"/>
          <a:stretch>
            <a:fillRect/>
          </a:stretch>
        </p:blipFill>
        <p:spPr bwMode="auto">
          <a:xfrm>
            <a:off x="4800600" y="381000"/>
            <a:ext cx="1681163" cy="5943600"/>
          </a:xfrm>
          <a:prstGeom prst="rect">
            <a:avLst/>
          </a:prstGeom>
          <a:noFill/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937000" y="345598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</p:childTnLst>
        </p:cTn>
      </p:par>
    </p:tnLst>
    <p:bldLst>
      <p:bldP spid="5138" grpId="0" animBg="1"/>
      <p:bldP spid="51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60525" y="49371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Sartorius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55725" y="5980113"/>
            <a:ext cx="3642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Weak hip flexor and lateral rotator</a:t>
            </a:r>
            <a:endParaRPr lang="en-US" dirty="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781800" y="27432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Anterior R Leg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676400" y="457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371600" y="5943600"/>
            <a:ext cx="3733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02" name="Picture 14" descr="SartoriusAnterior"/>
          <p:cNvPicPr>
            <a:picLocks noChangeAspect="1" noChangeArrowheads="1"/>
          </p:cNvPicPr>
          <p:nvPr/>
        </p:nvPicPr>
        <p:blipFill>
          <a:blip r:embed="rId2" cstate="print"/>
          <a:srcRect l="39914" r="8026"/>
          <a:stretch>
            <a:fillRect/>
          </a:stretch>
        </p:blipFill>
        <p:spPr bwMode="auto">
          <a:xfrm>
            <a:off x="4038600" y="609600"/>
            <a:ext cx="2286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86400" y="26670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</p:childTnLst>
        </p:cTn>
      </p:par>
    </p:tnLst>
    <p:bldLst>
      <p:bldP spid="12300" grpId="0" animBg="1"/>
      <p:bldP spid="12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84325" y="493713"/>
            <a:ext cx="178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Vastus medialis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55725" y="60563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extension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057400" y="3124200"/>
            <a:ext cx="1219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467600" y="3810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00200" y="45720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295400" y="5943600"/>
            <a:ext cx="2286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10" name="Picture 14" descr="thighdiagramsmall"/>
          <p:cNvPicPr>
            <a:picLocks noChangeAspect="1" noChangeArrowheads="1"/>
          </p:cNvPicPr>
          <p:nvPr/>
        </p:nvPicPr>
        <p:blipFill>
          <a:blip r:embed="rId2" cstate="print"/>
          <a:srcRect l="51775"/>
          <a:stretch>
            <a:fillRect/>
          </a:stretch>
        </p:blipFill>
        <p:spPr bwMode="auto">
          <a:xfrm>
            <a:off x="4876800" y="762000"/>
            <a:ext cx="1703388" cy="5410200"/>
          </a:xfrm>
          <a:prstGeom prst="rect">
            <a:avLst/>
          </a:prstGeom>
          <a:noFill/>
        </p:spPr>
      </p:pic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5943600" y="4038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812925" y="33131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</p:childTnLst>
        </p:cTn>
      </p:par>
    </p:tnLst>
    <p:bldLst>
      <p:bldP spid="4108" grpId="0" animBg="1"/>
      <p:bldP spid="41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584325" y="49371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Tibialis anterior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55725" y="6056313"/>
            <a:ext cx="14542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orsiflexion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677025" y="3076575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81200" y="32004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524000" y="457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295400" y="6019800"/>
            <a:ext cx="3429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57" name="Picture 17" descr="Image281"/>
          <p:cNvPicPr>
            <a:picLocks noChangeAspect="1" noChangeArrowheads="1"/>
          </p:cNvPicPr>
          <p:nvPr/>
        </p:nvPicPr>
        <p:blipFill>
          <a:blip r:embed="rId2" cstate="print"/>
          <a:srcRect t="3333" r="70000"/>
          <a:stretch>
            <a:fillRect/>
          </a:stretch>
        </p:blipFill>
        <p:spPr bwMode="auto">
          <a:xfrm>
            <a:off x="4876800" y="1295400"/>
            <a:ext cx="1828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</p:childTnLst>
        </p:cTn>
      </p:par>
    </p:tnLst>
    <p:bldLst>
      <p:bldP spid="10253" grpId="0" animBg="1"/>
      <p:bldP spid="102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12925" y="4937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Semitendinosus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Flexion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33825" y="287655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838200" y="23622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Leg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828800" y="4572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447800" y="60198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30" name="Picture 14" descr="thigh_dorsal"/>
          <p:cNvPicPr>
            <a:picLocks noChangeAspect="1" noChangeArrowheads="1"/>
          </p:cNvPicPr>
          <p:nvPr/>
        </p:nvPicPr>
        <p:blipFill>
          <a:blip r:embed="rId2" cstate="print"/>
          <a:srcRect l="32098" r="30864"/>
          <a:stretch>
            <a:fillRect/>
          </a:stretch>
        </p:blipFill>
        <p:spPr bwMode="auto">
          <a:xfrm>
            <a:off x="4800600" y="228600"/>
            <a:ext cx="184785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84325" y="493713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Gluteus maximus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55725" y="5980113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Hip extension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410200" y="33147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600200" y="5334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371600" y="5943600"/>
            <a:ext cx="3657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26" name="Picture 14" descr="Image:Gluteus maximu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838200"/>
            <a:ext cx="4857750" cy="504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</p:childTnLst>
        </p:cTn>
      </p:par>
    </p:tnLst>
    <p:bldLst>
      <p:bldP spid="13323" grpId="0" animBg="1"/>
      <p:bldP spid="133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60525" y="4937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Soleus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55725" y="6056313"/>
            <a:ext cx="158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lantarflexion</a:t>
            </a:r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81200" y="2514600"/>
            <a:ext cx="1295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43600" y="28956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524000" y="3810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295400" y="6019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7" name="Picture 15" descr="Image414"/>
          <p:cNvPicPr>
            <a:picLocks noChangeAspect="1" noChangeArrowheads="1"/>
          </p:cNvPicPr>
          <p:nvPr/>
        </p:nvPicPr>
        <p:blipFill>
          <a:blip r:embed="rId2" cstate="print"/>
          <a:srcRect t="3334" r="71249"/>
          <a:stretch>
            <a:fillRect/>
          </a:stretch>
        </p:blipFill>
        <p:spPr bwMode="auto">
          <a:xfrm>
            <a:off x="4191000" y="1143000"/>
            <a:ext cx="1752600" cy="4419600"/>
          </a:xfrm>
          <a:prstGeom prst="rect">
            <a:avLst/>
          </a:prstGeom>
          <a:noFill/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127125" y="270351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</p:childTnLst>
        </p:cTn>
      </p:par>
    </p:tnLst>
    <p:bldLst>
      <p:bldP spid="3084" grpId="0" animBg="1"/>
      <p:bldP spid="3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60525" y="41751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Rectus femoris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31925" y="60563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extension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57600" y="28194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648200" y="2590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209800" y="42672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24000" y="304800"/>
            <a:ext cx="2743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295400" y="6019800"/>
            <a:ext cx="2743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23" name="Picture 15" descr="thighdiagramsmall"/>
          <p:cNvPicPr>
            <a:picLocks noChangeAspect="1" noChangeArrowheads="1"/>
          </p:cNvPicPr>
          <p:nvPr/>
        </p:nvPicPr>
        <p:blipFill>
          <a:blip r:embed="rId2" cstate="print"/>
          <a:srcRect l="51775"/>
          <a:stretch>
            <a:fillRect/>
          </a:stretch>
        </p:blipFill>
        <p:spPr bwMode="auto">
          <a:xfrm>
            <a:off x="5257800" y="685800"/>
            <a:ext cx="1703388" cy="5410200"/>
          </a:xfrm>
          <a:prstGeom prst="rect">
            <a:avLst/>
          </a:prstGeom>
          <a:noFill/>
        </p:spPr>
      </p:pic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45720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</p:childTnLst>
        </p:cTn>
      </p:par>
    </p:tnLst>
    <p:bldLst>
      <p:bldP spid="17421" grpId="0" animBg="1"/>
      <p:bldP spid="174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84325" y="49371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Vastus lateralis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31925" y="59801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extension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62200" y="32766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600200" y="457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447800" y="594360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81" name="Picture 13" descr="thighdiagramsmall"/>
          <p:cNvPicPr>
            <a:picLocks noChangeAspect="1" noChangeArrowheads="1"/>
          </p:cNvPicPr>
          <p:nvPr/>
        </p:nvPicPr>
        <p:blipFill>
          <a:blip r:embed="rId2" cstate="print"/>
          <a:srcRect l="51775"/>
          <a:stretch>
            <a:fillRect/>
          </a:stretch>
        </p:blipFill>
        <p:spPr bwMode="auto">
          <a:xfrm>
            <a:off x="4800600" y="838200"/>
            <a:ext cx="1703388" cy="5410200"/>
          </a:xfrm>
          <a:prstGeom prst="rect">
            <a:avLst/>
          </a:prstGeom>
          <a:noFill/>
        </p:spPr>
      </p:pic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29000" y="35814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765925" y="40751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60525" y="493713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Vastus intermedius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extension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629400" y="27432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" y="31242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600200" y="457200"/>
            <a:ext cx="2971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6096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9" name="Picture 15" descr="Quadric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1300163"/>
            <a:ext cx="3238500" cy="4257675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962400" y="2590800"/>
            <a:ext cx="990600" cy="281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5334000" y="2971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84325" y="493713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Biceps femoris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31925" y="59801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Knee flexion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562725" y="31242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362200" y="30480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Leg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524000" y="4572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447800" y="60198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72" name="Picture 16" descr="thigh_dorsal"/>
          <p:cNvPicPr>
            <a:picLocks noChangeAspect="1" noChangeArrowheads="1"/>
          </p:cNvPicPr>
          <p:nvPr/>
        </p:nvPicPr>
        <p:blipFill>
          <a:blip r:embed="rId2" cstate="print"/>
          <a:srcRect l="30247" r="32716"/>
          <a:stretch>
            <a:fillRect/>
          </a:stretch>
        </p:blipFill>
        <p:spPr bwMode="auto">
          <a:xfrm>
            <a:off x="4724400" y="228600"/>
            <a:ext cx="184785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0"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60525" y="417513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Gastrocnemius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58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lantarflexion</a:t>
            </a:r>
            <a:endParaRPr lang="en-US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419600" y="37338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638800" y="3352800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676400" y="3810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371600" y="60198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80" name="Picture 16" descr="Gastrocnemi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762000"/>
            <a:ext cx="4857750" cy="5067300"/>
          </a:xfrm>
          <a:prstGeom prst="rect">
            <a:avLst/>
          </a:prstGeo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609975" y="3848100"/>
            <a:ext cx="1828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8"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62200" y="27432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191000" y="2895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52600" y="5334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Iliopsoas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5800" y="5476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371600" y="60198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Hip flexion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52600" y="4572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295400" y="60198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3" name="Picture 15" descr="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75" y="1152525"/>
            <a:ext cx="2381250" cy="455295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048000" y="2286000"/>
            <a:ext cx="1295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114800" y="2971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613525" y="25511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Leg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4114800" y="2819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decel="100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</p:childTnLst>
        </p:cTn>
      </p:par>
    </p:tnLst>
    <p:bldLst>
      <p:bldP spid="2060" grpId="0" animBg="1"/>
      <p:bldP spid="206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160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 Cellular and Molecular Physiology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L. Kelly</dc:creator>
  <cp:lastModifiedBy>Administrator</cp:lastModifiedBy>
  <cp:revision>12</cp:revision>
  <dcterms:created xsi:type="dcterms:W3CDTF">2008-10-28T02:25:39Z</dcterms:created>
  <dcterms:modified xsi:type="dcterms:W3CDTF">2010-11-15T15:21:14Z</dcterms:modified>
</cp:coreProperties>
</file>