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A0E0-2760-47EF-BEAF-14D8E9CC5B7D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5E38-6279-4593-A2C0-C3073F9D9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A0E0-2760-47EF-BEAF-14D8E9CC5B7D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5E38-6279-4593-A2C0-C3073F9D9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A0E0-2760-47EF-BEAF-14D8E9CC5B7D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5E38-6279-4593-A2C0-C3073F9D9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A0E0-2760-47EF-BEAF-14D8E9CC5B7D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5E38-6279-4593-A2C0-C3073F9D9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A0E0-2760-47EF-BEAF-14D8E9CC5B7D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5E38-6279-4593-A2C0-C3073F9D9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A0E0-2760-47EF-BEAF-14D8E9CC5B7D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5E38-6279-4593-A2C0-C3073F9D9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A0E0-2760-47EF-BEAF-14D8E9CC5B7D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5E38-6279-4593-A2C0-C3073F9D9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A0E0-2760-47EF-BEAF-14D8E9CC5B7D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C95E38-6279-4593-A2C0-C3073F9D94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A0E0-2760-47EF-BEAF-14D8E9CC5B7D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5E38-6279-4593-A2C0-C3073F9D9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A0E0-2760-47EF-BEAF-14D8E9CC5B7D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4C95E38-6279-4593-A2C0-C3073F9D9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80EA0E0-2760-47EF-BEAF-14D8E9CC5B7D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5E38-6279-4593-A2C0-C3073F9D9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80EA0E0-2760-47EF-BEAF-14D8E9CC5B7D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4C95E38-6279-4593-A2C0-C3073F9D9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uttybwoy.files.wordpress.com/2008/08/usain-bol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382000" cy="4191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2800" y="533400"/>
            <a:ext cx="2151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 JULIAN" pitchFamily="2" charset="0"/>
              </a:rPr>
              <a:t>Leg Muscles</a:t>
            </a:r>
            <a:endParaRPr lang="en-US" sz="2800" dirty="0">
              <a:latin typeface="AR JULIAN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load.wikimedia.org/wikipedia/commons/1/1d/Sartorius_mus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85800"/>
            <a:ext cx="1981200" cy="5657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57800" y="1676400"/>
            <a:ext cx="1302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Sartorius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en.academic.ru/pictures/enwiki/71/Gastrocnemi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4455981" cy="4648200"/>
          </a:xfrm>
          <a:prstGeom prst="rect">
            <a:avLst/>
          </a:prstGeom>
          <a:noFill/>
        </p:spPr>
      </p:pic>
      <p:pic>
        <p:nvPicPr>
          <p:cNvPr id="21508" name="Picture 4" descr="http://www.criticalbench.com/muscles/calves-anato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47800"/>
            <a:ext cx="4114800" cy="49093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67000" y="609600"/>
            <a:ext cx="4307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Calf Muscles and Achilles Tendon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a248.e.akamai.net/7/248/430/20080327144030/www.mercksource.com/ppdocs/us/common/dorlands/dorland/images/head_h.%20of%20muscle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917061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6/64/Tibialis_anterior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14400"/>
            <a:ext cx="1466850" cy="5657850"/>
          </a:xfrm>
          <a:prstGeom prst="rect">
            <a:avLst/>
          </a:prstGeom>
          <a:noFill/>
        </p:spPr>
      </p:pic>
      <p:pic>
        <p:nvPicPr>
          <p:cNvPr id="23556" name="Picture 4" descr="http://preventdisease.com/home/muscleatlas/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066800"/>
            <a:ext cx="2438400" cy="527538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29000" y="457200"/>
            <a:ext cx="2122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Tibialis</a:t>
            </a:r>
            <a:r>
              <a:rPr lang="en-US" sz="2400" dirty="0" smtClean="0"/>
              <a:t> anterior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reventdisease.com/home/muscleatlas/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990599"/>
            <a:ext cx="2819400" cy="53906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304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Iliopsoas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9/91/Gluteus_maxim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4857750" cy="5048250"/>
          </a:xfrm>
          <a:prstGeom prst="rect">
            <a:avLst/>
          </a:prstGeom>
          <a:noFill/>
        </p:spPr>
      </p:pic>
      <p:pic>
        <p:nvPicPr>
          <p:cNvPr id="14340" name="Picture 4" descr="http://depts.washington.edu/msatlas/images/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600200"/>
            <a:ext cx="3105150" cy="42767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00400" y="609600"/>
            <a:ext cx="2336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Gluteus </a:t>
            </a:r>
            <a:r>
              <a:rPr lang="en-US" sz="2400" dirty="0" err="1" smtClean="0"/>
              <a:t>maximus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pload.wikimedia.org/wikipedia/commons/9/99/Quadricep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4857750" cy="4857750"/>
          </a:xfrm>
          <a:prstGeom prst="rect">
            <a:avLst/>
          </a:prstGeom>
          <a:noFill/>
        </p:spPr>
      </p:pic>
      <p:pic>
        <p:nvPicPr>
          <p:cNvPr id="15364" name="Picture 4" descr="http://www.beebleblog.com/images/thighdiagram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00200"/>
            <a:ext cx="2819400" cy="43193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71800" y="609600"/>
            <a:ext cx="267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Quadriceps muscles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reventdisease.com/home/muscleatlas/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43000"/>
            <a:ext cx="2971800" cy="5311538"/>
          </a:xfrm>
          <a:prstGeom prst="rect">
            <a:avLst/>
          </a:prstGeom>
          <a:noFill/>
        </p:spPr>
      </p:pic>
      <p:pic>
        <p:nvPicPr>
          <p:cNvPr id="16388" name="Picture 4" descr="http://preventdisease.com/home/muscleatlas/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2667000" cy="52039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609600"/>
            <a:ext cx="1251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Quadriceps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609600"/>
            <a:ext cx="2459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Rectus </a:t>
            </a:r>
            <a:r>
              <a:rPr lang="en-US" dirty="0" err="1" smtClean="0"/>
              <a:t>femoris</a:t>
            </a:r>
            <a:r>
              <a:rPr lang="en-US" dirty="0" smtClean="0"/>
              <a:t> removed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fitnessatlantic.com/images/exercises/leg_mus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3581400" cy="5056937"/>
          </a:xfrm>
          <a:prstGeom prst="rect">
            <a:avLst/>
          </a:prstGeom>
          <a:noFill/>
        </p:spPr>
      </p:pic>
      <p:pic>
        <p:nvPicPr>
          <p:cNvPr id="24580" name="Picture 4" descr="http://blog.willamette.edu/stories/images/2007/185/full/02_Nick_Symmonds_running_at_Willamette%5Bperiod%5D.jpg"/>
          <p:cNvPicPr>
            <a:picLocks noChangeAspect="1" noChangeArrowheads="1"/>
          </p:cNvPicPr>
          <p:nvPr/>
        </p:nvPicPr>
        <p:blipFill>
          <a:blip r:embed="rId3" cstate="print"/>
          <a:srcRect l="17600" r="5600"/>
          <a:stretch>
            <a:fillRect/>
          </a:stretch>
        </p:blipFill>
        <p:spPr bwMode="auto">
          <a:xfrm>
            <a:off x="5029200" y="1219200"/>
            <a:ext cx="36576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beebleblog.com/images/hamstr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3907692" cy="4267200"/>
          </a:xfrm>
          <a:prstGeom prst="rect">
            <a:avLst/>
          </a:prstGeom>
          <a:noFill/>
        </p:spPr>
      </p:pic>
      <p:pic>
        <p:nvPicPr>
          <p:cNvPr id="17414" name="Picture 6" descr="Hamstring mus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00200"/>
            <a:ext cx="1981200" cy="46558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609600"/>
            <a:ext cx="2544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Hamstring muscles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portsinjuryclinic.net/gallery/muscle/biceps_femoris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2095500" cy="33623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1371600"/>
            <a:ext cx="15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Biceps </a:t>
            </a:r>
            <a:r>
              <a:rPr lang="en-US" dirty="0" err="1" smtClean="0"/>
              <a:t>femoris</a:t>
            </a:r>
            <a:endParaRPr lang="en-US" dirty="0"/>
          </a:p>
        </p:txBody>
      </p:sp>
      <p:pic>
        <p:nvPicPr>
          <p:cNvPr id="18436" name="Picture 4" descr="http://www.sportsinjuryclinic.net/gallery/muscle/semimembranosus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057400"/>
            <a:ext cx="2095500" cy="3476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0" y="1447800"/>
            <a:ext cx="198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Semimembranosus</a:t>
            </a:r>
            <a:endParaRPr lang="en-US" dirty="0"/>
          </a:p>
        </p:txBody>
      </p:sp>
      <p:pic>
        <p:nvPicPr>
          <p:cNvPr id="18440" name="Picture 8" descr="http://www.sportsinjuryclinic.net/gallery/muscle/semitendinosus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057400"/>
            <a:ext cx="2095500" cy="34004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05600" y="1295400"/>
            <a:ext cx="1674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Semitendinosus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endmeshop.com/_img/adductortendinopat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3076575" cy="4524375"/>
          </a:xfrm>
          <a:prstGeom prst="rect">
            <a:avLst/>
          </a:prstGeom>
          <a:noFill/>
        </p:spPr>
      </p:pic>
      <p:pic>
        <p:nvPicPr>
          <p:cNvPr id="19460" name="Picture 4" descr="http://www.fitstep.com/Advanced/Anatomy/Graphics/adductors-anatom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1600"/>
            <a:ext cx="3108525" cy="4495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38400" y="533400"/>
            <a:ext cx="3940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Adductor muscles of the thigh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198</TotalTime>
  <Words>30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 Kelly</dc:creator>
  <cp:lastModifiedBy>Ryan Kelly</cp:lastModifiedBy>
  <cp:revision>19</cp:revision>
  <dcterms:created xsi:type="dcterms:W3CDTF">2009-11-16T03:30:52Z</dcterms:created>
  <dcterms:modified xsi:type="dcterms:W3CDTF">2009-11-16T06:51:30Z</dcterms:modified>
</cp:coreProperties>
</file>