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3" r:id="rId11"/>
    <p:sldId id="262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713E-2172-4C86-8137-DEB5437D4745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3B62-C490-4457-8C6F-6CB4D16C5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713E-2172-4C86-8137-DEB5437D4745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3B62-C490-4457-8C6F-6CB4D16C5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713E-2172-4C86-8137-DEB5437D4745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3B62-C490-4457-8C6F-6CB4D16C5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713E-2172-4C86-8137-DEB5437D4745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3B62-C490-4457-8C6F-6CB4D16C5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713E-2172-4C86-8137-DEB5437D4745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3B62-C490-4457-8C6F-6CB4D16C5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713E-2172-4C86-8137-DEB5437D4745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3B62-C490-4457-8C6F-6CB4D16C5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713E-2172-4C86-8137-DEB5437D4745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3B62-C490-4457-8C6F-6CB4D16C5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713E-2172-4C86-8137-DEB5437D4745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3B62-C490-4457-8C6F-6CB4D16C5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713E-2172-4C86-8137-DEB5437D4745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3B62-C490-4457-8C6F-6CB4D16C5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713E-2172-4C86-8137-DEB5437D4745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3B62-C490-4457-8C6F-6CB4D16C5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713E-2172-4C86-8137-DEB5437D4745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333B62-C490-4457-8C6F-6CB4D16C5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72713E-2172-4C86-8137-DEB5437D4745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333B62-C490-4457-8C6F-6CB4D16C562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personaltrainingstudios.com.au/image_library/Biceps_brachii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4133850" cy="4095750"/>
          </a:xfrm>
          <a:prstGeom prst="rect">
            <a:avLst/>
          </a:prstGeom>
          <a:noFill/>
        </p:spPr>
      </p:pic>
      <p:pic>
        <p:nvPicPr>
          <p:cNvPr id="11268" name="Picture 4" descr="http://www.muskelaufbau-forum.de/planer/bice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752600"/>
            <a:ext cx="2286000" cy="3690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2.jpg"/>
          <p:cNvPicPr>
            <a:picLocks noChangeAspect="1"/>
          </p:cNvPicPr>
          <p:nvPr/>
        </p:nvPicPr>
        <p:blipFill>
          <a:blip r:embed="rId2" cstate="print"/>
          <a:srcRect l="5341"/>
          <a:stretch>
            <a:fillRect/>
          </a:stretch>
        </p:blipFill>
        <p:spPr>
          <a:xfrm>
            <a:off x="2438400" y="0"/>
            <a:ext cx="45223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1.jpg"/>
          <p:cNvPicPr>
            <a:picLocks noChangeAspect="1"/>
          </p:cNvPicPr>
          <p:nvPr/>
        </p:nvPicPr>
        <p:blipFill>
          <a:blip r:embed="rId2" cstate="print"/>
          <a:srcRect t="7778"/>
          <a:stretch>
            <a:fillRect/>
          </a:stretch>
        </p:blipFill>
        <p:spPr>
          <a:xfrm rot="10800000">
            <a:off x="2133600" y="228600"/>
            <a:ext cx="4862355" cy="63246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048000" y="914400"/>
            <a:ext cx="9144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07577" y="2819400"/>
            <a:ext cx="9144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114800" y="2133600"/>
            <a:ext cx="9144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05400" y="914400"/>
            <a:ext cx="9144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legacy.owensboro.kctcs.edu/GCaplan/anat/images/Image397.gif"/>
          <p:cNvPicPr>
            <a:picLocks noChangeAspect="1" noChangeArrowheads="1"/>
          </p:cNvPicPr>
          <p:nvPr/>
        </p:nvPicPr>
        <p:blipFill>
          <a:blip r:embed="rId2" cstate="print"/>
          <a:srcRect t="3334" r="32500"/>
          <a:stretch>
            <a:fillRect/>
          </a:stretch>
        </p:blipFill>
        <p:spPr bwMode="auto">
          <a:xfrm>
            <a:off x="838200" y="1219200"/>
            <a:ext cx="4114800" cy="4419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352800" y="1219200"/>
            <a:ext cx="1600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6" name="Picture 4" descr="http://www.abcbodybuilding.com/magazine03/wrench/pronatorte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905000"/>
            <a:ext cx="2009775" cy="328612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667000" y="3657600"/>
            <a:ext cx="2133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clbuzz.com/wp-content/uploads/2009/08/Rafael-Nadal-US-open-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371600"/>
            <a:ext cx="329565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en.academic.ru/pictures/enwiki/84/Triceps_brachi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4857750" cy="4895850"/>
          </a:xfrm>
          <a:prstGeom prst="rect">
            <a:avLst/>
          </a:prstGeom>
          <a:noFill/>
        </p:spPr>
      </p:pic>
      <p:pic>
        <p:nvPicPr>
          <p:cNvPr id="15364" name="Picture 4" descr="http://www.rad.washington.edu/academics/academic-sections/msk/muscle-atlas/upper-body/triceps-brachii/atlas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05000"/>
            <a:ext cx="20574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mediocreathlete.com/wp-content/uploads/2008/12/mr-burns-trice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19200"/>
            <a:ext cx="5238750" cy="3933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gaysportsblog.com/images/2008/07/18/rafael_nadal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609600"/>
            <a:ext cx="3619500" cy="56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198328" y="0"/>
            <a:ext cx="47473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181416"/>
            <a:ext cx="282429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Wrist Flexors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72450" y="3340775"/>
            <a:ext cx="3399325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Anterior Forearm muscles.</a:t>
            </a:r>
          </a:p>
          <a:p>
            <a:r>
              <a:rPr lang="en-US" dirty="0" smtClean="0"/>
              <a:t>Tendons attach to the wrist bones or proximal metacarpals.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743200" y="4343400"/>
            <a:ext cx="1371600" cy="2286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0465" y="0"/>
            <a:ext cx="474306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685800"/>
            <a:ext cx="297273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Finger Flexors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59616" y="2209800"/>
            <a:ext cx="265978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Anterior Forearm muscles.</a:t>
            </a:r>
          </a:p>
          <a:p>
            <a:r>
              <a:rPr lang="en-US" dirty="0" smtClean="0"/>
              <a:t>Tendons attach to the finger bones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00200" y="3505200"/>
            <a:ext cx="1371600" cy="17526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xten_carp_r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609600"/>
            <a:ext cx="3124200" cy="535235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6086" y="1198175"/>
            <a:ext cx="333860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Wrist Extensors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82075" y="3305831"/>
            <a:ext cx="3342617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Posterior Forearm muscles.</a:t>
            </a:r>
          </a:p>
          <a:p>
            <a:r>
              <a:rPr lang="en-US" dirty="0" smtClean="0"/>
              <a:t>Tendons attach to the wrist bones or proximal metacarpals.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43200" y="4271272"/>
            <a:ext cx="1371600" cy="2286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803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ntermediate extensor muscles of forea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81000"/>
            <a:ext cx="1676400" cy="58422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685800"/>
            <a:ext cx="348704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Finger Extensors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59616" y="2209800"/>
            <a:ext cx="265978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Posterior forearm muscles.</a:t>
            </a:r>
          </a:p>
          <a:p>
            <a:r>
              <a:rPr lang="en-US" dirty="0" smtClean="0"/>
              <a:t>Tendons attach to the finger bones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00200" y="3505200"/>
            <a:ext cx="2743200" cy="10668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0411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207</TotalTime>
  <Words>56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Ryan Kelly</dc:creator>
  <cp:lastModifiedBy>Windows User</cp:lastModifiedBy>
  <cp:revision>13</cp:revision>
  <dcterms:created xsi:type="dcterms:W3CDTF">2009-11-10T04:54:56Z</dcterms:created>
  <dcterms:modified xsi:type="dcterms:W3CDTF">2013-10-31T12:56:48Z</dcterms:modified>
</cp:coreProperties>
</file>