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4" r:id="rId4"/>
    <p:sldId id="262" r:id="rId5"/>
    <p:sldId id="263" r:id="rId6"/>
    <p:sldId id="258" r:id="rId7"/>
    <p:sldId id="259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A84B-8713-407C-B048-767D735A9556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FB5CB-37B9-4EE4-B0C3-4803181300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A84B-8713-407C-B048-767D735A9556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FB5CB-37B9-4EE4-B0C3-4803181300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A84B-8713-407C-B048-767D735A9556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FB5CB-37B9-4EE4-B0C3-4803181300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A84B-8713-407C-B048-767D735A9556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FB5CB-37B9-4EE4-B0C3-4803181300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A84B-8713-407C-B048-767D735A9556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FB5CB-37B9-4EE4-B0C3-4803181300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A84B-8713-407C-B048-767D735A9556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FB5CB-37B9-4EE4-B0C3-4803181300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A84B-8713-407C-B048-767D735A9556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FB5CB-37B9-4EE4-B0C3-4803181300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A84B-8713-407C-B048-767D735A9556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FB5CB-37B9-4EE4-B0C3-4803181300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A84B-8713-407C-B048-767D735A9556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FB5CB-37B9-4EE4-B0C3-4803181300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A84B-8713-407C-B048-767D735A9556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FB5CB-37B9-4EE4-B0C3-4803181300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A84B-8713-407C-B048-767D735A9556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FB5CB-37B9-4EE4-B0C3-4803181300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2A84B-8713-407C-B048-767D735A9556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FB5CB-37B9-4EE4-B0C3-4803181300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en.wikipedia.org/wiki/Image:Sternocleidomastoideus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http://upload.wikimedia.org/wikipedia/commons/thumb/1/1a/Sternocleidomastoideus.png/250px-Sternocleidomastoideus.p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en.wikipedia.org/wiki/Image:Trapezius_Gray409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http://upload.wikimedia.org/wikipedia/commons/thumb/2/2d/Trapezius_Gray409.PNG/250px-Trapezius_Gray409.PN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06"/>
          <p:cNvPicPr preferRelativeResize="0">
            <a:picLocks noChangeAspect="1" noChangeArrowheads="1"/>
          </p:cNvPicPr>
          <p:nvPr/>
        </p:nvPicPr>
        <p:blipFill>
          <a:blip r:embed="rId3" cstate="print"/>
          <a:srcRect l="7870" t="11111" r="7995" b="6667"/>
          <a:stretch>
            <a:fillRect/>
          </a:stretch>
        </p:blipFill>
        <p:spPr bwMode="auto">
          <a:xfrm>
            <a:off x="380999" y="0"/>
            <a:ext cx="8880389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33400" y="2743200"/>
            <a:ext cx="85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Nasalis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4953000"/>
            <a:ext cx="1018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Mentalis</a:t>
            </a:r>
            <a:endParaRPr lang="en-US" b="1" dirty="0"/>
          </a:p>
        </p:txBody>
      </p:sp>
      <p:cxnSp>
        <p:nvCxnSpPr>
          <p:cNvPr id="6" name="Straight Connector 5"/>
          <p:cNvCxnSpPr>
            <a:endCxn id="3" idx="3"/>
          </p:cNvCxnSpPr>
          <p:nvPr/>
        </p:nvCxnSpPr>
        <p:spPr>
          <a:xfrm rot="10800000" flipV="1">
            <a:off x="1392932" y="2819400"/>
            <a:ext cx="893069" cy="108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4" idx="3"/>
          </p:cNvCxnSpPr>
          <p:nvPr/>
        </p:nvCxnSpPr>
        <p:spPr>
          <a:xfrm rot="10800000" flipV="1">
            <a:off x="1628278" y="4495800"/>
            <a:ext cx="962523" cy="6418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457200" y="990600"/>
            <a:ext cx="10668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A.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57200" y="2209800"/>
            <a:ext cx="1295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B.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33400" y="2743200"/>
            <a:ext cx="8382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C.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57200" y="3200400"/>
            <a:ext cx="14478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D.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533400" y="3581400"/>
            <a:ext cx="12192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E.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33400" y="41910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F.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609600" y="4953000"/>
            <a:ext cx="9906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G.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533400" y="5562600"/>
            <a:ext cx="990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H.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7010400" y="1828800"/>
            <a:ext cx="12192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I.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6934200" y="3733800"/>
            <a:ext cx="10668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J.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7010400" y="4343400"/>
            <a:ext cx="21336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K.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6934200" y="5410200"/>
            <a:ext cx="11430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static.howstuffworks.com/gif/micro-muscle.jpg"/>
          <p:cNvPicPr>
            <a:picLocks noChangeAspect="1" noChangeArrowheads="1"/>
          </p:cNvPicPr>
          <p:nvPr/>
        </p:nvPicPr>
        <p:blipFill>
          <a:blip r:embed="rId2" cstate="print"/>
          <a:srcRect l="9722" r="15278" b="4167"/>
          <a:stretch>
            <a:fillRect/>
          </a:stretch>
        </p:blipFill>
        <p:spPr bwMode="auto">
          <a:xfrm>
            <a:off x="2209800" y="762000"/>
            <a:ext cx="4114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Arrow Connector 3"/>
          <p:cNvCxnSpPr/>
          <p:nvPr/>
        </p:nvCxnSpPr>
        <p:spPr>
          <a:xfrm>
            <a:off x="1676400" y="1676400"/>
            <a:ext cx="1752600" cy="228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447800" y="3162300"/>
            <a:ext cx="1752600" cy="228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585415" y="4038600"/>
            <a:ext cx="1752600" cy="228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447800" y="4953000"/>
            <a:ext cx="2487304" cy="228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638800" y="2209800"/>
            <a:ext cx="1295400" cy="5334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343400" y="3276600"/>
            <a:ext cx="2819400" cy="4572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5181600" y="4152900"/>
            <a:ext cx="2209800" cy="3429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4495800" y="5334000"/>
            <a:ext cx="2438400" cy="1524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48634" y="1437859"/>
            <a:ext cx="98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Frontalis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2847138"/>
            <a:ext cx="1728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Orbicularis Oculi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94630" y="5129009"/>
            <a:ext cx="1625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Orbicularis </a:t>
            </a:r>
            <a:r>
              <a:rPr lang="en-US" dirty="0" err="1" smtClean="0"/>
              <a:t>Oris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858000" y="1940257"/>
            <a:ext cx="1201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Temporalis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126406" y="3021568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Nasalis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352366" y="3943213"/>
            <a:ext cx="1186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Buccinator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858000" y="5301734"/>
            <a:ext cx="997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Mentalis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516340" y="1456056"/>
            <a:ext cx="116006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A.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381000" y="2781300"/>
            <a:ext cx="1728358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69962" y="3669268"/>
            <a:ext cx="1350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Zygomaticus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562970" y="3657600"/>
            <a:ext cx="1357426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277570" y="5117341"/>
            <a:ext cx="1642826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6858000" y="1897608"/>
            <a:ext cx="1335206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7126406" y="3025970"/>
            <a:ext cx="10668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6921689" y="5307841"/>
            <a:ext cx="10668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5352675" y="4819650"/>
            <a:ext cx="2003955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354498" y="4634984"/>
            <a:ext cx="105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Masseter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7356630" y="3962400"/>
            <a:ext cx="1182728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7356630" y="4641808"/>
            <a:ext cx="1182728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5" grpId="0" animBg="1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iposuctionneck.com/wp-content/uploads/2007/09/thumbnail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399" y="1371600"/>
            <a:ext cx="6652381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upload.wikimedia.org/wikipedia/commons/thumb/1/1a/Sternocleidomastoideus.png/250px-Sternocleidomastoideus.png">
            <a:hlinkClick r:id="rId2" tooltip="Sternocleidomastoideus.png"/>
          </p:cNvPr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>
          <a:xfrm>
            <a:off x="2133600" y="1371600"/>
            <a:ext cx="4267200" cy="4523232"/>
          </a:xfrm>
          <a:prstGeom prst="rect">
            <a:avLst/>
          </a:prstGeom>
          <a:noFill/>
          <a:ln/>
        </p:spPr>
      </p:pic>
      <p:sp>
        <p:nvSpPr>
          <p:cNvPr id="3" name="TextBox 2"/>
          <p:cNvSpPr txBox="1"/>
          <p:nvPr/>
        </p:nvSpPr>
        <p:spPr>
          <a:xfrm>
            <a:off x="2590800" y="762000"/>
            <a:ext cx="2825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Sternocleidomastoid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upload.wikimedia.org/wikipedia/commons/thumb/2/2d/Trapezius_Gray409.PNG/250px-Trapezius_Gray409.PNG">
            <a:hlinkClick r:id="rId2" tooltip="&quot;Trapezius Gray409.PNG&quot;"/>
          </p:cNvPr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>
          <a:xfrm>
            <a:off x="3276600" y="381000"/>
            <a:ext cx="3962400" cy="6244742"/>
          </a:xfrm>
          <a:prstGeom prst="rect">
            <a:avLst/>
          </a:prstGeom>
          <a:noFill/>
          <a:ln/>
        </p:spPr>
      </p:pic>
      <p:sp>
        <p:nvSpPr>
          <p:cNvPr id="3" name="TextBox 2"/>
          <p:cNvSpPr txBox="1"/>
          <p:nvPr/>
        </p:nvSpPr>
        <p:spPr>
          <a:xfrm>
            <a:off x="1905000" y="1066800"/>
            <a:ext cx="13790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Trapezius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06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700" y="0"/>
            <a:ext cx="88757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06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700" y="0"/>
            <a:ext cx="88757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06"/>
          <p:cNvPicPr preferRelativeResize="0">
            <a:picLocks noChangeAspect="1" noChangeArrowheads="1"/>
          </p:cNvPicPr>
          <p:nvPr/>
        </p:nvPicPr>
        <p:blipFill>
          <a:blip r:embed="rId2" cstate="print"/>
          <a:srcRect l="19889" t="12222" r="26882" b="6667"/>
          <a:stretch>
            <a:fillRect/>
          </a:stretch>
        </p:blipFill>
        <p:spPr bwMode="auto">
          <a:xfrm>
            <a:off x="5029200" y="685800"/>
            <a:ext cx="427137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http://static.howstuffworks.com/gif/micro-muscle.jpg"/>
          <p:cNvPicPr>
            <a:picLocks noChangeAspect="1" noChangeArrowheads="1"/>
          </p:cNvPicPr>
          <p:nvPr/>
        </p:nvPicPr>
        <p:blipFill>
          <a:blip r:embed="rId3" cstate="print"/>
          <a:srcRect l="9722" r="16667"/>
          <a:stretch>
            <a:fillRect/>
          </a:stretch>
        </p:blipFill>
        <p:spPr bwMode="auto">
          <a:xfrm>
            <a:off x="0" y="609600"/>
            <a:ext cx="3645958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IMAGE_TITLE" val="c:\gtk-powerpoint\mariebjpegs\06\06.15_faceneck_1.jp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IMAGE_TITLE" val="c:\gtk-powerpoint\mariebjpegs\06\06.15_faceneck_2.jp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IMAGE_TITLE" val="c:\gtk-powerpoint\mariebjpegs\06\06.15_faceneck_3.jpg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57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Ryan Kelly</dc:creator>
  <cp:lastModifiedBy>FLHS</cp:lastModifiedBy>
  <cp:revision>13</cp:revision>
  <dcterms:created xsi:type="dcterms:W3CDTF">2010-10-27T02:45:44Z</dcterms:created>
  <dcterms:modified xsi:type="dcterms:W3CDTF">2011-10-20T14:51:28Z</dcterms:modified>
</cp:coreProperties>
</file>