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71" r:id="rId4"/>
    <p:sldId id="268" r:id="rId5"/>
    <p:sldId id="258" r:id="rId6"/>
    <p:sldId id="266" r:id="rId7"/>
    <p:sldId id="281" r:id="rId8"/>
    <p:sldId id="278" r:id="rId9"/>
    <p:sldId id="282" r:id="rId10"/>
    <p:sldId id="262" r:id="rId11"/>
    <p:sldId id="279" r:id="rId12"/>
    <p:sldId id="265" r:id="rId13"/>
    <p:sldId id="277" r:id="rId14"/>
    <p:sldId id="280" r:id="rId15"/>
    <p:sldId id="273" r:id="rId16"/>
    <p:sldId id="267" r:id="rId17"/>
    <p:sldId id="275" r:id="rId18"/>
    <p:sldId id="269" r:id="rId19"/>
    <p:sldId id="261" r:id="rId20"/>
    <p:sldId id="272" r:id="rId21"/>
    <p:sldId id="264" r:id="rId22"/>
    <p:sldId id="270" r:id="rId23"/>
    <p:sldId id="274" r:id="rId24"/>
    <p:sldId id="259" r:id="rId25"/>
    <p:sldId id="276" r:id="rId26"/>
    <p:sldId id="26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9AD6-2BA1-428F-BB6F-A05B82BF589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269AD6-2BA1-428F-BB6F-A05B82BF589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D1ABAA-AA14-4364-A177-A5A0DA3485A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z.about.com/d/sportsmedicine/1/0/9/7/ExternalOblques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d/d5/Transversus_abdominis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howstuffworks.com/gif/micro-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858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1600200"/>
            <a:ext cx="98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Frontalis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0"/>
            <a:ext cx="1723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Raises eyebrows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4800" y="2895600"/>
            <a:ext cx="1905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1828800"/>
            <a:ext cx="25908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howstuffworks.com/gif/micro-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09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2057400"/>
            <a:ext cx="1186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Muscle=</a:t>
            </a:r>
          </a:p>
          <a:p>
            <a:r>
              <a:rPr lang="en-US" dirty="0" err="1" smtClean="0"/>
              <a:t>Buccinator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0" y="1219200"/>
            <a:ext cx="2590800" cy="685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43200" y="2438400"/>
            <a:ext cx="2438400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19400" y="4038600"/>
            <a:ext cx="23622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33600" y="4419600"/>
            <a:ext cx="30480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14600" y="5029200"/>
            <a:ext cx="2971800" cy="1066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3505200"/>
            <a:ext cx="1485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Keeps cheeks</a:t>
            </a:r>
          </a:p>
          <a:p>
            <a:r>
              <a:rPr lang="en-US" dirty="0" smtClean="0"/>
              <a:t>against teeth.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990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22098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14600" y="38862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28800" y="48768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09800" y="60198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0" y="3352800"/>
            <a:ext cx="1981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e External Oblique Muscles 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371600"/>
            <a:ext cx="3962400" cy="4201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685800"/>
            <a:ext cx="398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superficial layer of abdominal wall.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981200"/>
            <a:ext cx="171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oblique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3276600"/>
            <a:ext cx="144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Rotates trunk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5886242" y="2299855"/>
            <a:ext cx="1207285" cy="2299854"/>
          </a:xfrm>
          <a:custGeom>
            <a:avLst/>
            <a:gdLst>
              <a:gd name="connsiteX0" fmla="*/ 57358 w 1207285"/>
              <a:gd name="connsiteY0" fmla="*/ 69272 h 2299854"/>
              <a:gd name="connsiteX1" fmla="*/ 182049 w 1207285"/>
              <a:gd name="connsiteY1" fmla="*/ 27709 h 2299854"/>
              <a:gd name="connsiteX2" fmla="*/ 223613 w 1207285"/>
              <a:gd name="connsiteY2" fmla="*/ 13854 h 2299854"/>
              <a:gd name="connsiteX3" fmla="*/ 306740 w 1207285"/>
              <a:gd name="connsiteY3" fmla="*/ 0 h 2299854"/>
              <a:gd name="connsiteX4" fmla="*/ 459140 w 1207285"/>
              <a:gd name="connsiteY4" fmla="*/ 27709 h 2299854"/>
              <a:gd name="connsiteX5" fmla="*/ 500703 w 1207285"/>
              <a:gd name="connsiteY5" fmla="*/ 55418 h 2299854"/>
              <a:gd name="connsiteX6" fmla="*/ 542267 w 1207285"/>
              <a:gd name="connsiteY6" fmla="*/ 69272 h 2299854"/>
              <a:gd name="connsiteX7" fmla="*/ 583831 w 1207285"/>
              <a:gd name="connsiteY7" fmla="*/ 110836 h 2299854"/>
              <a:gd name="connsiteX8" fmla="*/ 597685 w 1207285"/>
              <a:gd name="connsiteY8" fmla="*/ 152400 h 2299854"/>
              <a:gd name="connsiteX9" fmla="*/ 639249 w 1207285"/>
              <a:gd name="connsiteY9" fmla="*/ 166254 h 2299854"/>
              <a:gd name="connsiteX10" fmla="*/ 653103 w 1207285"/>
              <a:gd name="connsiteY10" fmla="*/ 207818 h 2299854"/>
              <a:gd name="connsiteX11" fmla="*/ 736231 w 1207285"/>
              <a:gd name="connsiteY11" fmla="*/ 263236 h 2299854"/>
              <a:gd name="connsiteX12" fmla="*/ 763940 w 1207285"/>
              <a:gd name="connsiteY12" fmla="*/ 304800 h 2299854"/>
              <a:gd name="connsiteX13" fmla="*/ 777794 w 1207285"/>
              <a:gd name="connsiteY13" fmla="*/ 346363 h 2299854"/>
              <a:gd name="connsiteX14" fmla="*/ 833213 w 1207285"/>
              <a:gd name="connsiteY14" fmla="*/ 429490 h 2299854"/>
              <a:gd name="connsiteX15" fmla="*/ 860922 w 1207285"/>
              <a:gd name="connsiteY15" fmla="*/ 471054 h 2299854"/>
              <a:gd name="connsiteX16" fmla="*/ 916340 w 1207285"/>
              <a:gd name="connsiteY16" fmla="*/ 595745 h 2299854"/>
              <a:gd name="connsiteX17" fmla="*/ 930194 w 1207285"/>
              <a:gd name="connsiteY17" fmla="*/ 637309 h 2299854"/>
              <a:gd name="connsiteX18" fmla="*/ 957903 w 1207285"/>
              <a:gd name="connsiteY18" fmla="*/ 678872 h 2299854"/>
              <a:gd name="connsiteX19" fmla="*/ 1013322 w 1207285"/>
              <a:gd name="connsiteY19" fmla="*/ 803563 h 2299854"/>
              <a:gd name="connsiteX20" fmla="*/ 1027176 w 1207285"/>
              <a:gd name="connsiteY20" fmla="*/ 845127 h 2299854"/>
              <a:gd name="connsiteX21" fmla="*/ 1054885 w 1207285"/>
              <a:gd name="connsiteY21" fmla="*/ 900545 h 2299854"/>
              <a:gd name="connsiteX22" fmla="*/ 1096449 w 1207285"/>
              <a:gd name="connsiteY22" fmla="*/ 1039090 h 2299854"/>
              <a:gd name="connsiteX23" fmla="*/ 1138013 w 1207285"/>
              <a:gd name="connsiteY23" fmla="*/ 1122218 h 2299854"/>
              <a:gd name="connsiteX24" fmla="*/ 1165722 w 1207285"/>
              <a:gd name="connsiteY24" fmla="*/ 1163781 h 2299854"/>
              <a:gd name="connsiteX25" fmla="*/ 1193431 w 1207285"/>
              <a:gd name="connsiteY25" fmla="*/ 1246909 h 2299854"/>
              <a:gd name="connsiteX26" fmla="*/ 1207285 w 1207285"/>
              <a:gd name="connsiteY26" fmla="*/ 1288472 h 2299854"/>
              <a:gd name="connsiteX27" fmla="*/ 1193431 w 1207285"/>
              <a:gd name="connsiteY27" fmla="*/ 1579418 h 2299854"/>
              <a:gd name="connsiteX28" fmla="*/ 1179576 w 1207285"/>
              <a:gd name="connsiteY28" fmla="*/ 1620981 h 2299854"/>
              <a:gd name="connsiteX29" fmla="*/ 1165722 w 1207285"/>
              <a:gd name="connsiteY29" fmla="*/ 1717963 h 2299854"/>
              <a:gd name="connsiteX30" fmla="*/ 1151867 w 1207285"/>
              <a:gd name="connsiteY30" fmla="*/ 1787236 h 2299854"/>
              <a:gd name="connsiteX31" fmla="*/ 1124158 w 1207285"/>
              <a:gd name="connsiteY31" fmla="*/ 1981200 h 2299854"/>
              <a:gd name="connsiteX32" fmla="*/ 1110303 w 1207285"/>
              <a:gd name="connsiteY32" fmla="*/ 2050472 h 2299854"/>
              <a:gd name="connsiteX33" fmla="*/ 1068740 w 1207285"/>
              <a:gd name="connsiteY33" fmla="*/ 2064327 h 2299854"/>
              <a:gd name="connsiteX34" fmla="*/ 902485 w 1207285"/>
              <a:gd name="connsiteY34" fmla="*/ 2078181 h 2299854"/>
              <a:gd name="connsiteX35" fmla="*/ 819358 w 1207285"/>
              <a:gd name="connsiteY35" fmla="*/ 2105890 h 2299854"/>
              <a:gd name="connsiteX36" fmla="*/ 750085 w 1207285"/>
              <a:gd name="connsiteY36" fmla="*/ 2161309 h 2299854"/>
              <a:gd name="connsiteX37" fmla="*/ 666958 w 1207285"/>
              <a:gd name="connsiteY37" fmla="*/ 2189018 h 2299854"/>
              <a:gd name="connsiteX38" fmla="*/ 625394 w 1207285"/>
              <a:gd name="connsiteY38" fmla="*/ 2202872 h 2299854"/>
              <a:gd name="connsiteX39" fmla="*/ 542267 w 1207285"/>
              <a:gd name="connsiteY39" fmla="*/ 2244436 h 2299854"/>
              <a:gd name="connsiteX40" fmla="*/ 500703 w 1207285"/>
              <a:gd name="connsiteY40" fmla="*/ 2272145 h 2299854"/>
              <a:gd name="connsiteX41" fmla="*/ 417576 w 1207285"/>
              <a:gd name="connsiteY41" fmla="*/ 2299854 h 2299854"/>
              <a:gd name="connsiteX42" fmla="*/ 376013 w 1207285"/>
              <a:gd name="connsiteY42" fmla="*/ 2272145 h 2299854"/>
              <a:gd name="connsiteX43" fmla="*/ 334449 w 1207285"/>
              <a:gd name="connsiteY43" fmla="*/ 2258290 h 2299854"/>
              <a:gd name="connsiteX44" fmla="*/ 306740 w 1207285"/>
              <a:gd name="connsiteY44" fmla="*/ 2175163 h 2299854"/>
              <a:gd name="connsiteX45" fmla="*/ 265176 w 1207285"/>
              <a:gd name="connsiteY45" fmla="*/ 2064327 h 2299854"/>
              <a:gd name="connsiteX46" fmla="*/ 251322 w 1207285"/>
              <a:gd name="connsiteY46" fmla="*/ 2022763 h 2299854"/>
              <a:gd name="connsiteX47" fmla="*/ 223613 w 1207285"/>
              <a:gd name="connsiteY47" fmla="*/ 1911927 h 2299854"/>
              <a:gd name="connsiteX48" fmla="*/ 209758 w 1207285"/>
              <a:gd name="connsiteY48" fmla="*/ 1870363 h 2299854"/>
              <a:gd name="connsiteX49" fmla="*/ 195903 w 1207285"/>
              <a:gd name="connsiteY49" fmla="*/ 1801090 h 2299854"/>
              <a:gd name="connsiteX50" fmla="*/ 168194 w 1207285"/>
              <a:gd name="connsiteY50" fmla="*/ 1717963 h 2299854"/>
              <a:gd name="connsiteX51" fmla="*/ 154340 w 1207285"/>
              <a:gd name="connsiteY51" fmla="*/ 1662545 h 2299854"/>
              <a:gd name="connsiteX52" fmla="*/ 140485 w 1207285"/>
              <a:gd name="connsiteY52" fmla="*/ 1371600 h 2299854"/>
              <a:gd name="connsiteX53" fmla="*/ 126631 w 1207285"/>
              <a:gd name="connsiteY53" fmla="*/ 1302327 h 2299854"/>
              <a:gd name="connsiteX54" fmla="*/ 112776 w 1207285"/>
              <a:gd name="connsiteY54" fmla="*/ 665018 h 2299854"/>
              <a:gd name="connsiteX55" fmla="*/ 85067 w 1207285"/>
              <a:gd name="connsiteY55" fmla="*/ 304800 h 2299854"/>
              <a:gd name="connsiteX56" fmla="*/ 57358 w 1207285"/>
              <a:gd name="connsiteY56" fmla="*/ 263236 h 2299854"/>
              <a:gd name="connsiteX57" fmla="*/ 15794 w 1207285"/>
              <a:gd name="connsiteY57" fmla="*/ 180109 h 2299854"/>
              <a:gd name="connsiteX58" fmla="*/ 57358 w 1207285"/>
              <a:gd name="connsiteY58" fmla="*/ 69272 h 229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07285" h="2299854">
                <a:moveTo>
                  <a:pt x="57358" y="69272"/>
                </a:moveTo>
                <a:cubicBezTo>
                  <a:pt x="129672" y="21063"/>
                  <a:pt x="70052" y="52597"/>
                  <a:pt x="182049" y="27709"/>
                </a:cubicBezTo>
                <a:cubicBezTo>
                  <a:pt x="196305" y="24541"/>
                  <a:pt x="209357" y="17022"/>
                  <a:pt x="223613" y="13854"/>
                </a:cubicBezTo>
                <a:cubicBezTo>
                  <a:pt x="251035" y="7760"/>
                  <a:pt x="279031" y="4618"/>
                  <a:pt x="306740" y="0"/>
                </a:cubicBezTo>
                <a:cubicBezTo>
                  <a:pt x="316083" y="1557"/>
                  <a:pt x="443644" y="21898"/>
                  <a:pt x="459140" y="27709"/>
                </a:cubicBezTo>
                <a:cubicBezTo>
                  <a:pt x="474731" y="33556"/>
                  <a:pt x="485810" y="47972"/>
                  <a:pt x="500703" y="55418"/>
                </a:cubicBezTo>
                <a:cubicBezTo>
                  <a:pt x="513765" y="61949"/>
                  <a:pt x="528412" y="64654"/>
                  <a:pt x="542267" y="69272"/>
                </a:cubicBezTo>
                <a:cubicBezTo>
                  <a:pt x="556122" y="83127"/>
                  <a:pt x="572963" y="94533"/>
                  <a:pt x="583831" y="110836"/>
                </a:cubicBezTo>
                <a:cubicBezTo>
                  <a:pt x="591932" y="122987"/>
                  <a:pt x="587358" y="142073"/>
                  <a:pt x="597685" y="152400"/>
                </a:cubicBezTo>
                <a:cubicBezTo>
                  <a:pt x="608012" y="162727"/>
                  <a:pt x="625394" y="161636"/>
                  <a:pt x="639249" y="166254"/>
                </a:cubicBezTo>
                <a:cubicBezTo>
                  <a:pt x="643867" y="180109"/>
                  <a:pt x="642776" y="197491"/>
                  <a:pt x="653103" y="207818"/>
                </a:cubicBezTo>
                <a:cubicBezTo>
                  <a:pt x="676651" y="231366"/>
                  <a:pt x="736231" y="263236"/>
                  <a:pt x="736231" y="263236"/>
                </a:cubicBezTo>
                <a:cubicBezTo>
                  <a:pt x="745467" y="277091"/>
                  <a:pt x="756493" y="289907"/>
                  <a:pt x="763940" y="304800"/>
                </a:cubicBezTo>
                <a:cubicBezTo>
                  <a:pt x="770471" y="317862"/>
                  <a:pt x="770702" y="333597"/>
                  <a:pt x="777794" y="346363"/>
                </a:cubicBezTo>
                <a:cubicBezTo>
                  <a:pt x="793967" y="375474"/>
                  <a:pt x="814740" y="401781"/>
                  <a:pt x="833213" y="429490"/>
                </a:cubicBezTo>
                <a:lnTo>
                  <a:pt x="860922" y="471054"/>
                </a:lnTo>
                <a:cubicBezTo>
                  <a:pt x="893897" y="569978"/>
                  <a:pt x="872430" y="529879"/>
                  <a:pt x="916340" y="595745"/>
                </a:cubicBezTo>
                <a:cubicBezTo>
                  <a:pt x="920958" y="609600"/>
                  <a:pt x="923663" y="624247"/>
                  <a:pt x="930194" y="637309"/>
                </a:cubicBezTo>
                <a:cubicBezTo>
                  <a:pt x="937640" y="652202"/>
                  <a:pt x="951140" y="663656"/>
                  <a:pt x="957903" y="678872"/>
                </a:cubicBezTo>
                <a:cubicBezTo>
                  <a:pt x="1023853" y="827257"/>
                  <a:pt x="950613" y="709501"/>
                  <a:pt x="1013322" y="803563"/>
                </a:cubicBezTo>
                <a:cubicBezTo>
                  <a:pt x="1017940" y="817418"/>
                  <a:pt x="1021423" y="831704"/>
                  <a:pt x="1027176" y="845127"/>
                </a:cubicBezTo>
                <a:cubicBezTo>
                  <a:pt x="1035312" y="864110"/>
                  <a:pt x="1047633" y="881207"/>
                  <a:pt x="1054885" y="900545"/>
                </a:cubicBezTo>
                <a:cubicBezTo>
                  <a:pt x="1071481" y="944799"/>
                  <a:pt x="1069381" y="998488"/>
                  <a:pt x="1096449" y="1039090"/>
                </a:cubicBezTo>
                <a:cubicBezTo>
                  <a:pt x="1175862" y="1158211"/>
                  <a:pt x="1080650" y="1007493"/>
                  <a:pt x="1138013" y="1122218"/>
                </a:cubicBezTo>
                <a:cubicBezTo>
                  <a:pt x="1145460" y="1137111"/>
                  <a:pt x="1156486" y="1149927"/>
                  <a:pt x="1165722" y="1163781"/>
                </a:cubicBezTo>
                <a:lnTo>
                  <a:pt x="1193431" y="1246909"/>
                </a:lnTo>
                <a:lnTo>
                  <a:pt x="1207285" y="1288472"/>
                </a:lnTo>
                <a:cubicBezTo>
                  <a:pt x="1202667" y="1385454"/>
                  <a:pt x="1201494" y="1482661"/>
                  <a:pt x="1193431" y="1579418"/>
                </a:cubicBezTo>
                <a:cubicBezTo>
                  <a:pt x="1192218" y="1593971"/>
                  <a:pt x="1182440" y="1606661"/>
                  <a:pt x="1179576" y="1620981"/>
                </a:cubicBezTo>
                <a:cubicBezTo>
                  <a:pt x="1173172" y="1653002"/>
                  <a:pt x="1171091" y="1685752"/>
                  <a:pt x="1165722" y="1717963"/>
                </a:cubicBezTo>
                <a:cubicBezTo>
                  <a:pt x="1161851" y="1741191"/>
                  <a:pt x="1156485" y="1764145"/>
                  <a:pt x="1151867" y="1787236"/>
                </a:cubicBezTo>
                <a:cubicBezTo>
                  <a:pt x="1121731" y="2118745"/>
                  <a:pt x="1158427" y="1844129"/>
                  <a:pt x="1124158" y="1981200"/>
                </a:cubicBezTo>
                <a:cubicBezTo>
                  <a:pt x="1118447" y="2004045"/>
                  <a:pt x="1123365" y="2030879"/>
                  <a:pt x="1110303" y="2050472"/>
                </a:cubicBezTo>
                <a:cubicBezTo>
                  <a:pt x="1102202" y="2062623"/>
                  <a:pt x="1083216" y="2062397"/>
                  <a:pt x="1068740" y="2064327"/>
                </a:cubicBezTo>
                <a:cubicBezTo>
                  <a:pt x="1013617" y="2071677"/>
                  <a:pt x="957903" y="2073563"/>
                  <a:pt x="902485" y="2078181"/>
                </a:cubicBezTo>
                <a:cubicBezTo>
                  <a:pt x="874776" y="2087417"/>
                  <a:pt x="840011" y="2085237"/>
                  <a:pt x="819358" y="2105890"/>
                </a:cubicBezTo>
                <a:cubicBezTo>
                  <a:pt x="796326" y="2128923"/>
                  <a:pt x="781547" y="2147326"/>
                  <a:pt x="750085" y="2161309"/>
                </a:cubicBezTo>
                <a:cubicBezTo>
                  <a:pt x="723395" y="2173171"/>
                  <a:pt x="694667" y="2179782"/>
                  <a:pt x="666958" y="2189018"/>
                </a:cubicBezTo>
                <a:lnTo>
                  <a:pt x="625394" y="2202872"/>
                </a:lnTo>
                <a:cubicBezTo>
                  <a:pt x="506287" y="2282278"/>
                  <a:pt x="656982" y="2187078"/>
                  <a:pt x="542267" y="2244436"/>
                </a:cubicBezTo>
                <a:cubicBezTo>
                  <a:pt x="527374" y="2251883"/>
                  <a:pt x="515919" y="2265382"/>
                  <a:pt x="500703" y="2272145"/>
                </a:cubicBezTo>
                <a:cubicBezTo>
                  <a:pt x="474013" y="2284007"/>
                  <a:pt x="417576" y="2299854"/>
                  <a:pt x="417576" y="2299854"/>
                </a:cubicBezTo>
                <a:cubicBezTo>
                  <a:pt x="403722" y="2290618"/>
                  <a:pt x="390906" y="2279592"/>
                  <a:pt x="376013" y="2272145"/>
                </a:cubicBezTo>
                <a:cubicBezTo>
                  <a:pt x="362951" y="2265614"/>
                  <a:pt x="342937" y="2270174"/>
                  <a:pt x="334449" y="2258290"/>
                </a:cubicBezTo>
                <a:cubicBezTo>
                  <a:pt x="317472" y="2234523"/>
                  <a:pt x="319802" y="2201287"/>
                  <a:pt x="306740" y="2175163"/>
                </a:cubicBezTo>
                <a:cubicBezTo>
                  <a:pt x="263697" y="2089078"/>
                  <a:pt x="290326" y="2152353"/>
                  <a:pt x="265176" y="2064327"/>
                </a:cubicBezTo>
                <a:cubicBezTo>
                  <a:pt x="261164" y="2050285"/>
                  <a:pt x="255165" y="2036852"/>
                  <a:pt x="251322" y="2022763"/>
                </a:cubicBezTo>
                <a:cubicBezTo>
                  <a:pt x="241302" y="1986022"/>
                  <a:pt x="235656" y="1948055"/>
                  <a:pt x="223613" y="1911927"/>
                </a:cubicBezTo>
                <a:cubicBezTo>
                  <a:pt x="218995" y="1898072"/>
                  <a:pt x="213300" y="1884531"/>
                  <a:pt x="209758" y="1870363"/>
                </a:cubicBezTo>
                <a:cubicBezTo>
                  <a:pt x="204047" y="1847518"/>
                  <a:pt x="202099" y="1823809"/>
                  <a:pt x="195903" y="1801090"/>
                </a:cubicBezTo>
                <a:cubicBezTo>
                  <a:pt x="188218" y="1772911"/>
                  <a:pt x="175278" y="1746299"/>
                  <a:pt x="168194" y="1717963"/>
                </a:cubicBezTo>
                <a:lnTo>
                  <a:pt x="154340" y="1662545"/>
                </a:lnTo>
                <a:cubicBezTo>
                  <a:pt x="149722" y="1565563"/>
                  <a:pt x="147932" y="1468406"/>
                  <a:pt x="140485" y="1371600"/>
                </a:cubicBezTo>
                <a:cubicBezTo>
                  <a:pt x="138679" y="1348121"/>
                  <a:pt x="127554" y="1325857"/>
                  <a:pt x="126631" y="1302327"/>
                </a:cubicBezTo>
                <a:cubicBezTo>
                  <a:pt x="118305" y="1090004"/>
                  <a:pt x="119627" y="877394"/>
                  <a:pt x="112776" y="665018"/>
                </a:cubicBezTo>
                <a:cubicBezTo>
                  <a:pt x="112641" y="660839"/>
                  <a:pt x="95874" y="351629"/>
                  <a:pt x="85067" y="304800"/>
                </a:cubicBezTo>
                <a:cubicBezTo>
                  <a:pt x="81323" y="288575"/>
                  <a:pt x="64805" y="278129"/>
                  <a:pt x="57358" y="263236"/>
                </a:cubicBezTo>
                <a:cubicBezTo>
                  <a:pt x="0" y="148521"/>
                  <a:pt x="95200" y="299216"/>
                  <a:pt x="15794" y="180109"/>
                </a:cubicBezTo>
                <a:lnTo>
                  <a:pt x="57358" y="69272"/>
                </a:lnTo>
                <a:close/>
              </a:path>
            </a:pathLst>
          </a:cu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8288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38200" y="3124200"/>
            <a:ext cx="1981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2057400"/>
            <a:ext cx="3429000" cy="838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06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20605" t="12222" r="25308" b="5556"/>
          <a:stretch>
            <a:fillRect/>
          </a:stretch>
        </p:blipFill>
        <p:spPr bwMode="auto">
          <a:xfrm>
            <a:off x="3810000" y="838200"/>
            <a:ext cx="480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3200400" y="1295400"/>
            <a:ext cx="16002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95600" y="2209800"/>
            <a:ext cx="30480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5600" y="3429000"/>
            <a:ext cx="274320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43200" y="4267200"/>
            <a:ext cx="19812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76600" y="5334000"/>
            <a:ext cx="25908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1600200"/>
            <a:ext cx="1201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Muscle=</a:t>
            </a:r>
          </a:p>
          <a:p>
            <a:r>
              <a:rPr lang="en-US" dirty="0" err="1" smtClean="0"/>
              <a:t>Temporalis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352800"/>
            <a:ext cx="12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Closes jaw.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1066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20574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3276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45720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71800" y="57150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04800" y="3124200"/>
            <a:ext cx="1524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houlder_anatomy_muscles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219199"/>
            <a:ext cx="5867400" cy="4883680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6019800" y="1219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19800" y="23622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5410200"/>
            <a:ext cx="121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4648200"/>
            <a:ext cx="1828800" cy="304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49530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3581400"/>
            <a:ext cx="1626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Shoulder</a:t>
            </a:r>
          </a:p>
          <a:p>
            <a:r>
              <a:rPr lang="en-US" dirty="0" smtClean="0"/>
              <a:t>Lateral rotation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3352800"/>
            <a:ext cx="2209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81600" y="1905000"/>
            <a:ext cx="1676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762000"/>
            <a:ext cx="4510768" cy="53745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762000"/>
            <a:ext cx="437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(middle) layer of the abdominal wall.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362200"/>
            <a:ext cx="176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 </a:t>
            </a:r>
            <a:r>
              <a:rPr lang="en-US" dirty="0" err="1" smtClean="0"/>
              <a:t>obliques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505200"/>
            <a:ext cx="144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Rotates trunk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2286000"/>
            <a:ext cx="2209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0600" y="3429000"/>
            <a:ext cx="1981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2667000"/>
            <a:ext cx="27432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9072"/>
          <p:cNvPicPr>
            <a:picLocks noChangeAspect="1" noChangeArrowheads="1"/>
          </p:cNvPicPr>
          <p:nvPr/>
        </p:nvPicPr>
        <p:blipFill>
          <a:blip r:embed="rId2" cstate="print"/>
          <a:srcRect l="38606"/>
          <a:stretch>
            <a:fillRect/>
          </a:stretch>
        </p:blipFill>
        <p:spPr bwMode="auto">
          <a:xfrm>
            <a:off x="4953000" y="838200"/>
            <a:ext cx="3150636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1752600"/>
            <a:ext cx="121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Diaphragm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048000"/>
            <a:ext cx="10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Breathing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16002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90600" y="2895600"/>
            <a:ext cx="1752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orriecanuck.files.wordpress.com/2008/01/daniel_craig_shirtles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90600"/>
            <a:ext cx="3810000" cy="47720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1981200"/>
            <a:ext cx="86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Deltoid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581400"/>
            <a:ext cx="246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Demonstrate the action.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710545" y="2512470"/>
            <a:ext cx="892115" cy="1006585"/>
          </a:xfrm>
          <a:custGeom>
            <a:avLst/>
            <a:gdLst>
              <a:gd name="connsiteX0" fmla="*/ 637310 w 892115"/>
              <a:gd name="connsiteY0" fmla="*/ 22912 h 1006585"/>
              <a:gd name="connsiteX1" fmla="*/ 443346 w 892115"/>
              <a:gd name="connsiteY1" fmla="*/ 64475 h 1006585"/>
              <a:gd name="connsiteX2" fmla="*/ 401782 w 892115"/>
              <a:gd name="connsiteY2" fmla="*/ 92185 h 1006585"/>
              <a:gd name="connsiteX3" fmla="*/ 277091 w 892115"/>
              <a:gd name="connsiteY3" fmla="*/ 147603 h 1006585"/>
              <a:gd name="connsiteX4" fmla="*/ 249382 w 892115"/>
              <a:gd name="connsiteY4" fmla="*/ 189166 h 1006585"/>
              <a:gd name="connsiteX5" fmla="*/ 166255 w 892115"/>
              <a:gd name="connsiteY5" fmla="*/ 230730 h 1006585"/>
              <a:gd name="connsiteX6" fmla="*/ 124691 w 892115"/>
              <a:gd name="connsiteY6" fmla="*/ 313857 h 1006585"/>
              <a:gd name="connsiteX7" fmla="*/ 96982 w 892115"/>
              <a:gd name="connsiteY7" fmla="*/ 355421 h 1006585"/>
              <a:gd name="connsiteX8" fmla="*/ 41564 w 892115"/>
              <a:gd name="connsiteY8" fmla="*/ 480112 h 1006585"/>
              <a:gd name="connsiteX9" fmla="*/ 0 w 892115"/>
              <a:gd name="connsiteY9" fmla="*/ 660221 h 1006585"/>
              <a:gd name="connsiteX10" fmla="*/ 41564 w 892115"/>
              <a:gd name="connsiteY10" fmla="*/ 895748 h 1006585"/>
              <a:gd name="connsiteX11" fmla="*/ 55419 w 892115"/>
              <a:gd name="connsiteY11" fmla="*/ 937312 h 1006585"/>
              <a:gd name="connsiteX12" fmla="*/ 110837 w 892115"/>
              <a:gd name="connsiteY12" fmla="*/ 1006585 h 1006585"/>
              <a:gd name="connsiteX13" fmla="*/ 138546 w 892115"/>
              <a:gd name="connsiteY13" fmla="*/ 978875 h 1006585"/>
              <a:gd name="connsiteX14" fmla="*/ 263237 w 892115"/>
              <a:gd name="connsiteY14" fmla="*/ 951166 h 1006585"/>
              <a:gd name="connsiteX15" fmla="*/ 346364 w 892115"/>
              <a:gd name="connsiteY15" fmla="*/ 923457 h 1006585"/>
              <a:gd name="connsiteX16" fmla="*/ 387928 w 892115"/>
              <a:gd name="connsiteY16" fmla="*/ 909603 h 1006585"/>
              <a:gd name="connsiteX17" fmla="*/ 429491 w 892115"/>
              <a:gd name="connsiteY17" fmla="*/ 868039 h 1006585"/>
              <a:gd name="connsiteX18" fmla="*/ 512619 w 892115"/>
              <a:gd name="connsiteY18" fmla="*/ 840330 h 1006585"/>
              <a:gd name="connsiteX19" fmla="*/ 540328 w 892115"/>
              <a:gd name="connsiteY19" fmla="*/ 798766 h 1006585"/>
              <a:gd name="connsiteX20" fmla="*/ 623455 w 892115"/>
              <a:gd name="connsiteY20" fmla="*/ 743348 h 1006585"/>
              <a:gd name="connsiteX21" fmla="*/ 651164 w 892115"/>
              <a:gd name="connsiteY21" fmla="*/ 701785 h 1006585"/>
              <a:gd name="connsiteX22" fmla="*/ 706582 w 892115"/>
              <a:gd name="connsiteY22" fmla="*/ 632512 h 1006585"/>
              <a:gd name="connsiteX23" fmla="*/ 762000 w 892115"/>
              <a:gd name="connsiteY23" fmla="*/ 549385 h 1006585"/>
              <a:gd name="connsiteX24" fmla="*/ 817419 w 892115"/>
              <a:gd name="connsiteY24" fmla="*/ 383130 h 1006585"/>
              <a:gd name="connsiteX25" fmla="*/ 845128 w 892115"/>
              <a:gd name="connsiteY25" fmla="*/ 300003 h 1006585"/>
              <a:gd name="connsiteX26" fmla="*/ 872837 w 892115"/>
              <a:gd name="connsiteY26" fmla="*/ 258439 h 1006585"/>
              <a:gd name="connsiteX27" fmla="*/ 886691 w 892115"/>
              <a:gd name="connsiteY27" fmla="*/ 216875 h 1006585"/>
              <a:gd name="connsiteX28" fmla="*/ 803564 w 892115"/>
              <a:gd name="connsiteY28" fmla="*/ 175312 h 1006585"/>
              <a:gd name="connsiteX29" fmla="*/ 762000 w 892115"/>
              <a:gd name="connsiteY29" fmla="*/ 133748 h 1006585"/>
              <a:gd name="connsiteX30" fmla="*/ 720437 w 892115"/>
              <a:gd name="connsiteY30" fmla="*/ 119894 h 1006585"/>
              <a:gd name="connsiteX31" fmla="*/ 678873 w 892115"/>
              <a:gd name="connsiteY31" fmla="*/ 78330 h 1006585"/>
              <a:gd name="connsiteX32" fmla="*/ 637310 w 892115"/>
              <a:gd name="connsiteY32" fmla="*/ 22912 h 100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2115" h="1006585">
                <a:moveTo>
                  <a:pt x="637310" y="22912"/>
                </a:moveTo>
                <a:cubicBezTo>
                  <a:pt x="598055" y="20603"/>
                  <a:pt x="583165" y="46998"/>
                  <a:pt x="443346" y="64475"/>
                </a:cubicBezTo>
                <a:cubicBezTo>
                  <a:pt x="429491" y="73712"/>
                  <a:pt x="416998" y="85422"/>
                  <a:pt x="401782" y="92185"/>
                </a:cubicBezTo>
                <a:cubicBezTo>
                  <a:pt x="253391" y="158138"/>
                  <a:pt x="371159" y="84892"/>
                  <a:pt x="277091" y="147603"/>
                </a:cubicBezTo>
                <a:cubicBezTo>
                  <a:pt x="267855" y="161457"/>
                  <a:pt x="261156" y="177392"/>
                  <a:pt x="249382" y="189166"/>
                </a:cubicBezTo>
                <a:cubicBezTo>
                  <a:pt x="222525" y="216023"/>
                  <a:pt x="200060" y="219461"/>
                  <a:pt x="166255" y="230730"/>
                </a:cubicBezTo>
                <a:cubicBezTo>
                  <a:pt x="86844" y="349848"/>
                  <a:pt x="182052" y="199136"/>
                  <a:pt x="124691" y="313857"/>
                </a:cubicBezTo>
                <a:cubicBezTo>
                  <a:pt x="117244" y="328750"/>
                  <a:pt x="106218" y="341566"/>
                  <a:pt x="96982" y="355421"/>
                </a:cubicBezTo>
                <a:cubicBezTo>
                  <a:pt x="64007" y="454345"/>
                  <a:pt x="85474" y="414246"/>
                  <a:pt x="41564" y="480112"/>
                </a:cubicBezTo>
                <a:cubicBezTo>
                  <a:pt x="3528" y="594219"/>
                  <a:pt x="17986" y="534325"/>
                  <a:pt x="0" y="660221"/>
                </a:cubicBezTo>
                <a:cubicBezTo>
                  <a:pt x="11132" y="760407"/>
                  <a:pt x="10022" y="801123"/>
                  <a:pt x="41564" y="895748"/>
                </a:cubicBezTo>
                <a:cubicBezTo>
                  <a:pt x="46182" y="909603"/>
                  <a:pt x="48888" y="924250"/>
                  <a:pt x="55419" y="937312"/>
                </a:cubicBezTo>
                <a:cubicBezTo>
                  <a:pt x="72896" y="972265"/>
                  <a:pt x="85066" y="980813"/>
                  <a:pt x="110837" y="1006585"/>
                </a:cubicBezTo>
                <a:cubicBezTo>
                  <a:pt x="120073" y="997348"/>
                  <a:pt x="127345" y="985596"/>
                  <a:pt x="138546" y="978875"/>
                </a:cubicBezTo>
                <a:cubicBezTo>
                  <a:pt x="166856" y="961889"/>
                  <a:pt x="242461" y="956360"/>
                  <a:pt x="263237" y="951166"/>
                </a:cubicBezTo>
                <a:cubicBezTo>
                  <a:pt x="291573" y="944082"/>
                  <a:pt x="318655" y="932693"/>
                  <a:pt x="346364" y="923457"/>
                </a:cubicBezTo>
                <a:lnTo>
                  <a:pt x="387928" y="909603"/>
                </a:lnTo>
                <a:cubicBezTo>
                  <a:pt x="401782" y="895748"/>
                  <a:pt x="412363" y="877554"/>
                  <a:pt x="429491" y="868039"/>
                </a:cubicBezTo>
                <a:cubicBezTo>
                  <a:pt x="455024" y="853854"/>
                  <a:pt x="512619" y="840330"/>
                  <a:pt x="512619" y="840330"/>
                </a:cubicBezTo>
                <a:cubicBezTo>
                  <a:pt x="521855" y="826475"/>
                  <a:pt x="527797" y="809731"/>
                  <a:pt x="540328" y="798766"/>
                </a:cubicBezTo>
                <a:cubicBezTo>
                  <a:pt x="565390" y="776836"/>
                  <a:pt x="623455" y="743348"/>
                  <a:pt x="623455" y="743348"/>
                </a:cubicBezTo>
                <a:cubicBezTo>
                  <a:pt x="632691" y="729494"/>
                  <a:pt x="640762" y="714787"/>
                  <a:pt x="651164" y="701785"/>
                </a:cubicBezTo>
                <a:cubicBezTo>
                  <a:pt x="685525" y="658833"/>
                  <a:pt x="678156" y="689364"/>
                  <a:pt x="706582" y="632512"/>
                </a:cubicBezTo>
                <a:cubicBezTo>
                  <a:pt x="746683" y="552310"/>
                  <a:pt x="683210" y="628175"/>
                  <a:pt x="762000" y="549385"/>
                </a:cubicBezTo>
                <a:lnTo>
                  <a:pt x="817419" y="383130"/>
                </a:lnTo>
                <a:cubicBezTo>
                  <a:pt x="817421" y="383125"/>
                  <a:pt x="845124" y="300008"/>
                  <a:pt x="845128" y="300003"/>
                </a:cubicBezTo>
                <a:lnTo>
                  <a:pt x="872837" y="258439"/>
                </a:lnTo>
                <a:cubicBezTo>
                  <a:pt x="877455" y="244584"/>
                  <a:pt x="892115" y="230435"/>
                  <a:pt x="886691" y="216875"/>
                </a:cubicBezTo>
                <a:cubicBezTo>
                  <a:pt x="878427" y="196214"/>
                  <a:pt x="821062" y="181144"/>
                  <a:pt x="803564" y="175312"/>
                </a:cubicBezTo>
                <a:cubicBezTo>
                  <a:pt x="789709" y="161457"/>
                  <a:pt x="778303" y="144616"/>
                  <a:pt x="762000" y="133748"/>
                </a:cubicBezTo>
                <a:cubicBezTo>
                  <a:pt x="749849" y="125647"/>
                  <a:pt x="732588" y="127995"/>
                  <a:pt x="720437" y="119894"/>
                </a:cubicBezTo>
                <a:cubicBezTo>
                  <a:pt x="704134" y="109026"/>
                  <a:pt x="693925" y="90873"/>
                  <a:pt x="678873" y="78330"/>
                </a:cubicBezTo>
                <a:cubicBezTo>
                  <a:pt x="584877" y="0"/>
                  <a:pt x="676565" y="25221"/>
                  <a:pt x="637310" y="22912"/>
                </a:cubicBezTo>
                <a:close/>
              </a:path>
            </a:pathLst>
          </a:cu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1752600"/>
            <a:ext cx="144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1905000"/>
            <a:ext cx="25908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houlder_anatomy_muscles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219199"/>
            <a:ext cx="5867400" cy="4883680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6019800" y="1219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19800" y="23622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5410200"/>
            <a:ext cx="121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4648200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49530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600" y="18288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581400"/>
            <a:ext cx="1642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Shoulder</a:t>
            </a:r>
          </a:p>
          <a:p>
            <a:r>
              <a:rPr lang="en-US" dirty="0" smtClean="0"/>
              <a:t>Medial rotation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3276600"/>
            <a:ext cx="2209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2.makefive.com/images/200848/b84de3da69dcc2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685800"/>
            <a:ext cx="5410200" cy="5410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2286000"/>
            <a:ext cx="1694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Pectoralis</a:t>
            </a:r>
            <a:r>
              <a:rPr lang="en-US" dirty="0" smtClean="0"/>
              <a:t> major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962400"/>
            <a:ext cx="2172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Shoulder horizontal</a:t>
            </a:r>
          </a:p>
          <a:p>
            <a:r>
              <a:rPr lang="en-US" dirty="0" smtClean="0"/>
              <a:t>adduction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1828800"/>
            <a:ext cx="228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2400" y="3544056"/>
            <a:ext cx="27432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43200" y="2286000"/>
            <a:ext cx="33528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howstuffworks.com/gif/micro-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00800" y="2438400"/>
            <a:ext cx="9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Mentalis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733800"/>
            <a:ext cx="246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Demonstrate the action.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24600" y="2362200"/>
            <a:ext cx="1828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858655" y="5066146"/>
            <a:ext cx="300181" cy="406399"/>
          </a:xfrm>
          <a:custGeom>
            <a:avLst/>
            <a:gdLst>
              <a:gd name="connsiteX0" fmla="*/ 9236 w 300181"/>
              <a:gd name="connsiteY0" fmla="*/ 32327 h 406399"/>
              <a:gd name="connsiteX1" fmla="*/ 23090 w 300181"/>
              <a:gd name="connsiteY1" fmla="*/ 212436 h 406399"/>
              <a:gd name="connsiteX2" fmla="*/ 36945 w 300181"/>
              <a:gd name="connsiteY2" fmla="*/ 267854 h 406399"/>
              <a:gd name="connsiteX3" fmla="*/ 120072 w 300181"/>
              <a:gd name="connsiteY3" fmla="*/ 323272 h 406399"/>
              <a:gd name="connsiteX4" fmla="*/ 203200 w 300181"/>
              <a:gd name="connsiteY4" fmla="*/ 392545 h 406399"/>
              <a:gd name="connsiteX5" fmla="*/ 244763 w 300181"/>
              <a:gd name="connsiteY5" fmla="*/ 406399 h 406399"/>
              <a:gd name="connsiteX6" fmla="*/ 286327 w 300181"/>
              <a:gd name="connsiteY6" fmla="*/ 378690 h 406399"/>
              <a:gd name="connsiteX7" fmla="*/ 300181 w 300181"/>
              <a:gd name="connsiteY7" fmla="*/ 337127 h 406399"/>
              <a:gd name="connsiteX8" fmla="*/ 258618 w 300181"/>
              <a:gd name="connsiteY8" fmla="*/ 143163 h 406399"/>
              <a:gd name="connsiteX9" fmla="*/ 217054 w 300181"/>
              <a:gd name="connsiteY9" fmla="*/ 60036 h 406399"/>
              <a:gd name="connsiteX10" fmla="*/ 161636 w 300181"/>
              <a:gd name="connsiteY10" fmla="*/ 46181 h 406399"/>
              <a:gd name="connsiteX11" fmla="*/ 78509 w 300181"/>
              <a:gd name="connsiteY11" fmla="*/ 18472 h 406399"/>
              <a:gd name="connsiteX12" fmla="*/ 9236 w 300181"/>
              <a:gd name="connsiteY12" fmla="*/ 32327 h 40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0181" h="406399">
                <a:moveTo>
                  <a:pt x="9236" y="32327"/>
                </a:moveTo>
                <a:cubicBezTo>
                  <a:pt x="0" y="64654"/>
                  <a:pt x="41076" y="86540"/>
                  <a:pt x="23090" y="212436"/>
                </a:cubicBezTo>
                <a:cubicBezTo>
                  <a:pt x="27708" y="230909"/>
                  <a:pt x="24406" y="253524"/>
                  <a:pt x="36945" y="267854"/>
                </a:cubicBezTo>
                <a:cubicBezTo>
                  <a:pt x="58875" y="292916"/>
                  <a:pt x="96524" y="299724"/>
                  <a:pt x="120072" y="323272"/>
                </a:cubicBezTo>
                <a:cubicBezTo>
                  <a:pt x="150713" y="353913"/>
                  <a:pt x="164622" y="373256"/>
                  <a:pt x="203200" y="392545"/>
                </a:cubicBezTo>
                <a:cubicBezTo>
                  <a:pt x="216262" y="399076"/>
                  <a:pt x="230909" y="401781"/>
                  <a:pt x="244763" y="406399"/>
                </a:cubicBezTo>
                <a:cubicBezTo>
                  <a:pt x="258618" y="397163"/>
                  <a:pt x="275925" y="391692"/>
                  <a:pt x="286327" y="378690"/>
                </a:cubicBezTo>
                <a:cubicBezTo>
                  <a:pt x="295450" y="367286"/>
                  <a:pt x="300181" y="351731"/>
                  <a:pt x="300181" y="337127"/>
                </a:cubicBezTo>
                <a:cubicBezTo>
                  <a:pt x="300181" y="249738"/>
                  <a:pt x="284391" y="220483"/>
                  <a:pt x="258618" y="143163"/>
                </a:cubicBezTo>
                <a:cubicBezTo>
                  <a:pt x="250715" y="119454"/>
                  <a:pt x="240074" y="75383"/>
                  <a:pt x="217054" y="60036"/>
                </a:cubicBezTo>
                <a:cubicBezTo>
                  <a:pt x="201211" y="49474"/>
                  <a:pt x="179874" y="51653"/>
                  <a:pt x="161636" y="46181"/>
                </a:cubicBezTo>
                <a:cubicBezTo>
                  <a:pt x="133660" y="37788"/>
                  <a:pt x="78509" y="18472"/>
                  <a:pt x="78509" y="18472"/>
                </a:cubicBezTo>
                <a:cubicBezTo>
                  <a:pt x="27148" y="35593"/>
                  <a:pt x="18472" y="0"/>
                  <a:pt x="9236" y="32327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501033" y="5073831"/>
            <a:ext cx="297585" cy="384859"/>
          </a:xfrm>
          <a:custGeom>
            <a:avLst/>
            <a:gdLst>
              <a:gd name="connsiteX0" fmla="*/ 186749 w 297585"/>
              <a:gd name="connsiteY0" fmla="*/ 10787 h 384859"/>
              <a:gd name="connsiteX1" fmla="*/ 89767 w 297585"/>
              <a:gd name="connsiteY1" fmla="*/ 80060 h 384859"/>
              <a:gd name="connsiteX2" fmla="*/ 62058 w 297585"/>
              <a:gd name="connsiteY2" fmla="*/ 121624 h 384859"/>
              <a:gd name="connsiteX3" fmla="*/ 34349 w 297585"/>
              <a:gd name="connsiteY3" fmla="*/ 204751 h 384859"/>
              <a:gd name="connsiteX4" fmla="*/ 20494 w 297585"/>
              <a:gd name="connsiteY4" fmla="*/ 246314 h 384859"/>
              <a:gd name="connsiteX5" fmla="*/ 34349 w 297585"/>
              <a:gd name="connsiteY5" fmla="*/ 371005 h 384859"/>
              <a:gd name="connsiteX6" fmla="*/ 48203 w 297585"/>
              <a:gd name="connsiteY6" fmla="*/ 329442 h 384859"/>
              <a:gd name="connsiteX7" fmla="*/ 89767 w 297585"/>
              <a:gd name="connsiteY7" fmla="*/ 315587 h 384859"/>
              <a:gd name="connsiteX8" fmla="*/ 214458 w 297585"/>
              <a:gd name="connsiteY8" fmla="*/ 260169 h 384859"/>
              <a:gd name="connsiteX9" fmla="*/ 256022 w 297585"/>
              <a:gd name="connsiteY9" fmla="*/ 246314 h 384859"/>
              <a:gd name="connsiteX10" fmla="*/ 297585 w 297585"/>
              <a:gd name="connsiteY10" fmla="*/ 232460 h 384859"/>
              <a:gd name="connsiteX11" fmla="*/ 269876 w 297585"/>
              <a:gd name="connsiteY11" fmla="*/ 149333 h 384859"/>
              <a:gd name="connsiteX12" fmla="*/ 256022 w 297585"/>
              <a:gd name="connsiteY12" fmla="*/ 24642 h 384859"/>
              <a:gd name="connsiteX13" fmla="*/ 186749 w 297585"/>
              <a:gd name="connsiteY13" fmla="*/ 10787 h 38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585" h="384859">
                <a:moveTo>
                  <a:pt x="186749" y="10787"/>
                </a:moveTo>
                <a:cubicBezTo>
                  <a:pt x="159040" y="20023"/>
                  <a:pt x="126712" y="6169"/>
                  <a:pt x="89767" y="80060"/>
                </a:cubicBezTo>
                <a:cubicBezTo>
                  <a:pt x="82320" y="94953"/>
                  <a:pt x="68821" y="106408"/>
                  <a:pt x="62058" y="121624"/>
                </a:cubicBezTo>
                <a:cubicBezTo>
                  <a:pt x="50196" y="148314"/>
                  <a:pt x="43585" y="177042"/>
                  <a:pt x="34349" y="204751"/>
                </a:cubicBezTo>
                <a:lnTo>
                  <a:pt x="20494" y="246314"/>
                </a:lnTo>
                <a:cubicBezTo>
                  <a:pt x="25112" y="287878"/>
                  <a:pt x="21125" y="331332"/>
                  <a:pt x="34349" y="371005"/>
                </a:cubicBezTo>
                <a:cubicBezTo>
                  <a:pt x="38967" y="384859"/>
                  <a:pt x="37877" y="339768"/>
                  <a:pt x="48203" y="329442"/>
                </a:cubicBezTo>
                <a:cubicBezTo>
                  <a:pt x="58530" y="319115"/>
                  <a:pt x="76705" y="322118"/>
                  <a:pt x="89767" y="315587"/>
                </a:cubicBezTo>
                <a:cubicBezTo>
                  <a:pt x="221499" y="249721"/>
                  <a:pt x="0" y="331656"/>
                  <a:pt x="214458" y="260169"/>
                </a:cubicBezTo>
                <a:lnTo>
                  <a:pt x="256022" y="246314"/>
                </a:lnTo>
                <a:lnTo>
                  <a:pt x="297585" y="232460"/>
                </a:lnTo>
                <a:cubicBezTo>
                  <a:pt x="288349" y="204751"/>
                  <a:pt x="273101" y="178362"/>
                  <a:pt x="269876" y="149333"/>
                </a:cubicBezTo>
                <a:cubicBezTo>
                  <a:pt x="265258" y="107769"/>
                  <a:pt x="278474" y="59923"/>
                  <a:pt x="256022" y="24642"/>
                </a:cubicBezTo>
                <a:cubicBezTo>
                  <a:pt x="240341" y="0"/>
                  <a:pt x="214458" y="1551"/>
                  <a:pt x="186749" y="10787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048000" y="2667000"/>
            <a:ext cx="3124200" cy="2514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howstuffworks.com/gif/micro-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096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2057400"/>
            <a:ext cx="1350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Muscle=</a:t>
            </a:r>
          </a:p>
          <a:p>
            <a:r>
              <a:rPr lang="en-US" dirty="0" err="1" smtClean="0"/>
              <a:t>Zygomaticus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0" y="1219200"/>
            <a:ext cx="2590800" cy="685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43200" y="2438400"/>
            <a:ext cx="2438400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19400" y="4038600"/>
            <a:ext cx="24384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33600" y="4419600"/>
            <a:ext cx="3048000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14600" y="5029200"/>
            <a:ext cx="2971800" cy="1066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3505200"/>
            <a:ext cx="1775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Demonstrate the</a:t>
            </a:r>
          </a:p>
          <a:p>
            <a:r>
              <a:rPr lang="en-US" dirty="0" smtClean="0"/>
              <a:t>action.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990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22098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14600" y="38862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28800" y="48768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09800" y="60198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unrepublic.ie/Images/Original_files/Images_original/back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066800"/>
            <a:ext cx="5105400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295400"/>
            <a:ext cx="213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 of 3 muscles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209800"/>
            <a:ext cx="152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Erector </a:t>
            </a:r>
            <a:r>
              <a:rPr lang="en-US" dirty="0" err="1" smtClean="0"/>
              <a:t>spinae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838784" y="1316182"/>
            <a:ext cx="567592" cy="4849091"/>
          </a:xfrm>
          <a:custGeom>
            <a:avLst/>
            <a:gdLst>
              <a:gd name="connsiteX0" fmla="*/ 132525 w 567592"/>
              <a:gd name="connsiteY0" fmla="*/ 166254 h 4849091"/>
              <a:gd name="connsiteX1" fmla="*/ 118671 w 567592"/>
              <a:gd name="connsiteY1" fmla="*/ 720436 h 4849091"/>
              <a:gd name="connsiteX2" fmla="*/ 90961 w 567592"/>
              <a:gd name="connsiteY2" fmla="*/ 1080654 h 4849091"/>
              <a:gd name="connsiteX3" fmla="*/ 63252 w 567592"/>
              <a:gd name="connsiteY3" fmla="*/ 1233054 h 4849091"/>
              <a:gd name="connsiteX4" fmla="*/ 35543 w 567592"/>
              <a:gd name="connsiteY4" fmla="*/ 1454727 h 4849091"/>
              <a:gd name="connsiteX5" fmla="*/ 21689 w 567592"/>
              <a:gd name="connsiteY5" fmla="*/ 1496291 h 4849091"/>
              <a:gd name="connsiteX6" fmla="*/ 21689 w 567592"/>
              <a:gd name="connsiteY6" fmla="*/ 3297382 h 4849091"/>
              <a:gd name="connsiteX7" fmla="*/ 49398 w 567592"/>
              <a:gd name="connsiteY7" fmla="*/ 3657600 h 4849091"/>
              <a:gd name="connsiteX8" fmla="*/ 90961 w 567592"/>
              <a:gd name="connsiteY8" fmla="*/ 4045527 h 4849091"/>
              <a:gd name="connsiteX9" fmla="*/ 132525 w 567592"/>
              <a:gd name="connsiteY9" fmla="*/ 4184073 h 4849091"/>
              <a:gd name="connsiteX10" fmla="*/ 146380 w 567592"/>
              <a:gd name="connsiteY10" fmla="*/ 4225636 h 4849091"/>
              <a:gd name="connsiteX11" fmla="*/ 174089 w 567592"/>
              <a:gd name="connsiteY11" fmla="*/ 4308763 h 4849091"/>
              <a:gd name="connsiteX12" fmla="*/ 187943 w 567592"/>
              <a:gd name="connsiteY12" fmla="*/ 4350327 h 4849091"/>
              <a:gd name="connsiteX13" fmla="*/ 215652 w 567592"/>
              <a:gd name="connsiteY13" fmla="*/ 4391891 h 4849091"/>
              <a:gd name="connsiteX14" fmla="*/ 257216 w 567592"/>
              <a:gd name="connsiteY14" fmla="*/ 4530436 h 4849091"/>
              <a:gd name="connsiteX15" fmla="*/ 326489 w 567592"/>
              <a:gd name="connsiteY15" fmla="*/ 4613563 h 4849091"/>
              <a:gd name="connsiteX16" fmla="*/ 368052 w 567592"/>
              <a:gd name="connsiteY16" fmla="*/ 4696691 h 4849091"/>
              <a:gd name="connsiteX17" fmla="*/ 395761 w 567592"/>
              <a:gd name="connsiteY17" fmla="*/ 4779818 h 4849091"/>
              <a:gd name="connsiteX18" fmla="*/ 409616 w 567592"/>
              <a:gd name="connsiteY18" fmla="*/ 4821382 h 4849091"/>
              <a:gd name="connsiteX19" fmla="*/ 451180 w 567592"/>
              <a:gd name="connsiteY19" fmla="*/ 4849091 h 4849091"/>
              <a:gd name="connsiteX20" fmla="*/ 534307 w 567592"/>
              <a:gd name="connsiteY20" fmla="*/ 4682836 h 4849091"/>
              <a:gd name="connsiteX21" fmla="*/ 548161 w 567592"/>
              <a:gd name="connsiteY21" fmla="*/ 4641273 h 4849091"/>
              <a:gd name="connsiteX22" fmla="*/ 534307 w 567592"/>
              <a:gd name="connsiteY22" fmla="*/ 3782291 h 4849091"/>
              <a:gd name="connsiteX23" fmla="*/ 520452 w 567592"/>
              <a:gd name="connsiteY23" fmla="*/ 3657600 h 4849091"/>
              <a:gd name="connsiteX24" fmla="*/ 492743 w 567592"/>
              <a:gd name="connsiteY24" fmla="*/ 3325091 h 4849091"/>
              <a:gd name="connsiteX25" fmla="*/ 506598 w 567592"/>
              <a:gd name="connsiteY25" fmla="*/ 2244436 h 4849091"/>
              <a:gd name="connsiteX26" fmla="*/ 520452 w 567592"/>
              <a:gd name="connsiteY26" fmla="*/ 1981200 h 4849091"/>
              <a:gd name="connsiteX27" fmla="*/ 492743 w 567592"/>
              <a:gd name="connsiteY27" fmla="*/ 568036 h 4849091"/>
              <a:gd name="connsiteX28" fmla="*/ 465034 w 567592"/>
              <a:gd name="connsiteY28" fmla="*/ 152400 h 4849091"/>
              <a:gd name="connsiteX29" fmla="*/ 451180 w 567592"/>
              <a:gd name="connsiteY29" fmla="*/ 41563 h 4849091"/>
              <a:gd name="connsiteX30" fmla="*/ 340343 w 567592"/>
              <a:gd name="connsiteY30" fmla="*/ 0 h 4849091"/>
              <a:gd name="connsiteX31" fmla="*/ 257216 w 567592"/>
              <a:gd name="connsiteY31" fmla="*/ 13854 h 4849091"/>
              <a:gd name="connsiteX32" fmla="*/ 201798 w 567592"/>
              <a:gd name="connsiteY32" fmla="*/ 83127 h 4849091"/>
              <a:gd name="connsiteX33" fmla="*/ 174089 w 567592"/>
              <a:gd name="connsiteY33" fmla="*/ 124691 h 4849091"/>
              <a:gd name="connsiteX34" fmla="*/ 160234 w 567592"/>
              <a:gd name="connsiteY34" fmla="*/ 193963 h 4849091"/>
              <a:gd name="connsiteX35" fmla="*/ 118671 w 567592"/>
              <a:gd name="connsiteY35" fmla="*/ 207818 h 4849091"/>
              <a:gd name="connsiteX36" fmla="*/ 49398 w 567592"/>
              <a:gd name="connsiteY36" fmla="*/ 152400 h 484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67592" h="4849091">
                <a:moveTo>
                  <a:pt x="132525" y="166254"/>
                </a:moveTo>
                <a:cubicBezTo>
                  <a:pt x="127907" y="350981"/>
                  <a:pt x="125039" y="535761"/>
                  <a:pt x="118671" y="720436"/>
                </a:cubicBezTo>
                <a:cubicBezTo>
                  <a:pt x="112153" y="909455"/>
                  <a:pt x="110938" y="930826"/>
                  <a:pt x="90961" y="1080654"/>
                </a:cubicBezTo>
                <a:cubicBezTo>
                  <a:pt x="76777" y="1187036"/>
                  <a:pt x="83650" y="1151465"/>
                  <a:pt x="63252" y="1233054"/>
                </a:cubicBezTo>
                <a:cubicBezTo>
                  <a:pt x="56282" y="1302757"/>
                  <a:pt x="51170" y="1384405"/>
                  <a:pt x="35543" y="1454727"/>
                </a:cubicBezTo>
                <a:cubicBezTo>
                  <a:pt x="32375" y="1468983"/>
                  <a:pt x="26307" y="1482436"/>
                  <a:pt x="21689" y="1496291"/>
                </a:cubicBezTo>
                <a:cubicBezTo>
                  <a:pt x="4077" y="2412073"/>
                  <a:pt x="0" y="2223785"/>
                  <a:pt x="21689" y="3297382"/>
                </a:cubicBezTo>
                <a:cubicBezTo>
                  <a:pt x="27073" y="3563901"/>
                  <a:pt x="18827" y="3504750"/>
                  <a:pt x="49398" y="3657600"/>
                </a:cubicBezTo>
                <a:cubicBezTo>
                  <a:pt x="61109" y="3786425"/>
                  <a:pt x="65441" y="3917927"/>
                  <a:pt x="90961" y="4045527"/>
                </a:cubicBezTo>
                <a:cubicBezTo>
                  <a:pt x="101429" y="4097865"/>
                  <a:pt x="114858" y="4131071"/>
                  <a:pt x="132525" y="4184073"/>
                </a:cubicBezTo>
                <a:lnTo>
                  <a:pt x="146380" y="4225636"/>
                </a:lnTo>
                <a:lnTo>
                  <a:pt x="174089" y="4308763"/>
                </a:lnTo>
                <a:cubicBezTo>
                  <a:pt x="178707" y="4322618"/>
                  <a:pt x="179842" y="4338176"/>
                  <a:pt x="187943" y="4350327"/>
                </a:cubicBezTo>
                <a:lnTo>
                  <a:pt x="215652" y="4391891"/>
                </a:lnTo>
                <a:cubicBezTo>
                  <a:pt x="221931" y="4417005"/>
                  <a:pt x="245974" y="4519194"/>
                  <a:pt x="257216" y="4530436"/>
                </a:cubicBezTo>
                <a:cubicBezTo>
                  <a:pt x="310554" y="4583774"/>
                  <a:pt x="287911" y="4555697"/>
                  <a:pt x="326489" y="4613563"/>
                </a:cubicBezTo>
                <a:cubicBezTo>
                  <a:pt x="377010" y="4765132"/>
                  <a:pt x="296439" y="4535562"/>
                  <a:pt x="368052" y="4696691"/>
                </a:cubicBezTo>
                <a:cubicBezTo>
                  <a:pt x="379914" y="4723381"/>
                  <a:pt x="386525" y="4752109"/>
                  <a:pt x="395761" y="4779818"/>
                </a:cubicBezTo>
                <a:cubicBezTo>
                  <a:pt x="400379" y="4793673"/>
                  <a:pt x="397465" y="4813281"/>
                  <a:pt x="409616" y="4821382"/>
                </a:cubicBezTo>
                <a:lnTo>
                  <a:pt x="451180" y="4849091"/>
                </a:lnTo>
                <a:cubicBezTo>
                  <a:pt x="522799" y="4741662"/>
                  <a:pt x="496067" y="4797555"/>
                  <a:pt x="534307" y="4682836"/>
                </a:cubicBezTo>
                <a:lnTo>
                  <a:pt x="548161" y="4641273"/>
                </a:lnTo>
                <a:cubicBezTo>
                  <a:pt x="543543" y="4354946"/>
                  <a:pt x="542370" y="4068542"/>
                  <a:pt x="534307" y="3782291"/>
                </a:cubicBezTo>
                <a:cubicBezTo>
                  <a:pt x="533129" y="3740488"/>
                  <a:pt x="523925" y="3699275"/>
                  <a:pt x="520452" y="3657600"/>
                </a:cubicBezTo>
                <a:cubicBezTo>
                  <a:pt x="487179" y="3258328"/>
                  <a:pt x="524286" y="3608973"/>
                  <a:pt x="492743" y="3325091"/>
                </a:cubicBezTo>
                <a:cubicBezTo>
                  <a:pt x="497361" y="2964873"/>
                  <a:pt x="499172" y="2604607"/>
                  <a:pt x="506598" y="2244436"/>
                </a:cubicBezTo>
                <a:cubicBezTo>
                  <a:pt x="508409" y="2156588"/>
                  <a:pt x="520452" y="2069067"/>
                  <a:pt x="520452" y="1981200"/>
                </a:cubicBezTo>
                <a:cubicBezTo>
                  <a:pt x="520452" y="731745"/>
                  <a:pt x="567592" y="1091963"/>
                  <a:pt x="492743" y="568036"/>
                </a:cubicBezTo>
                <a:cubicBezTo>
                  <a:pt x="485340" y="442189"/>
                  <a:pt x="477274" y="280924"/>
                  <a:pt x="465034" y="152400"/>
                </a:cubicBezTo>
                <a:cubicBezTo>
                  <a:pt x="461504" y="115335"/>
                  <a:pt x="465008" y="76133"/>
                  <a:pt x="451180" y="41563"/>
                </a:cubicBezTo>
                <a:cubicBezTo>
                  <a:pt x="438771" y="10541"/>
                  <a:pt x="357003" y="3332"/>
                  <a:pt x="340343" y="0"/>
                </a:cubicBezTo>
                <a:cubicBezTo>
                  <a:pt x="312634" y="4618"/>
                  <a:pt x="283866" y="4971"/>
                  <a:pt x="257216" y="13854"/>
                </a:cubicBezTo>
                <a:cubicBezTo>
                  <a:pt x="201163" y="32538"/>
                  <a:pt x="222968" y="40786"/>
                  <a:pt x="201798" y="83127"/>
                </a:cubicBezTo>
                <a:cubicBezTo>
                  <a:pt x="194352" y="98020"/>
                  <a:pt x="183325" y="110836"/>
                  <a:pt x="174089" y="124691"/>
                </a:cubicBezTo>
                <a:cubicBezTo>
                  <a:pt x="169471" y="147782"/>
                  <a:pt x="173296" y="174370"/>
                  <a:pt x="160234" y="193963"/>
                </a:cubicBezTo>
                <a:cubicBezTo>
                  <a:pt x="152133" y="206114"/>
                  <a:pt x="133076" y="210219"/>
                  <a:pt x="118671" y="207818"/>
                </a:cubicBezTo>
                <a:cubicBezTo>
                  <a:pt x="97698" y="204323"/>
                  <a:pt x="64203" y="167205"/>
                  <a:pt x="49398" y="152400"/>
                </a:cubicBezTo>
              </a:path>
            </a:pathLst>
          </a:cu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352800"/>
            <a:ext cx="271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Extends trunk (together)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495800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Lateral flexion (alone)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2057400"/>
            <a:ext cx="1981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04800" y="3124200"/>
            <a:ext cx="3048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81000" y="4343400"/>
            <a:ext cx="2895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2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14600" y="2362200"/>
            <a:ext cx="3581400" cy="685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06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20605" t="12222" r="25308" b="5556"/>
          <a:stretch>
            <a:fillRect/>
          </a:stretch>
        </p:blipFill>
        <p:spPr bwMode="auto">
          <a:xfrm>
            <a:off x="3810000" y="838200"/>
            <a:ext cx="480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3200400" y="1295400"/>
            <a:ext cx="16002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95600" y="2209800"/>
            <a:ext cx="30480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5600" y="3429000"/>
            <a:ext cx="274320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43200" y="4267200"/>
            <a:ext cx="19812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76600" y="5334000"/>
            <a:ext cx="25908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1600200"/>
            <a:ext cx="1056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Muscle=</a:t>
            </a:r>
          </a:p>
          <a:p>
            <a:r>
              <a:rPr lang="en-US" dirty="0" err="1" smtClean="0"/>
              <a:t>Masseter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352800"/>
            <a:ext cx="12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Closes jaw.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1066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20574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3276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45720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71800" y="57150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04800" y="3124200"/>
            <a:ext cx="1524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odybuilding-blog.com/images/blo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905" y="1447800"/>
            <a:ext cx="5399095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1524000"/>
            <a:ext cx="105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Trapezius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1841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Neck extension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581400"/>
            <a:ext cx="217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Shoulder elevation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495800"/>
            <a:ext cx="223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Shoulder retraction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12954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0" y="2514600"/>
            <a:ext cx="2438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52400" y="3505200"/>
            <a:ext cx="2590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2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4419600"/>
            <a:ext cx="2667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3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09800" y="1676400"/>
            <a:ext cx="3657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5444836" y="1511527"/>
            <a:ext cx="907929" cy="1969853"/>
          </a:xfrm>
          <a:custGeom>
            <a:avLst/>
            <a:gdLst>
              <a:gd name="connsiteX0" fmla="*/ 623455 w 907929"/>
              <a:gd name="connsiteY0" fmla="*/ 192582 h 1969853"/>
              <a:gd name="connsiteX1" fmla="*/ 595746 w 907929"/>
              <a:gd name="connsiteY1" fmla="*/ 331128 h 1969853"/>
              <a:gd name="connsiteX2" fmla="*/ 581891 w 907929"/>
              <a:gd name="connsiteY2" fmla="*/ 372691 h 1969853"/>
              <a:gd name="connsiteX3" fmla="*/ 498764 w 907929"/>
              <a:gd name="connsiteY3" fmla="*/ 483528 h 1969853"/>
              <a:gd name="connsiteX4" fmla="*/ 415637 w 907929"/>
              <a:gd name="connsiteY4" fmla="*/ 538946 h 1969853"/>
              <a:gd name="connsiteX5" fmla="*/ 374073 w 907929"/>
              <a:gd name="connsiteY5" fmla="*/ 552800 h 1969853"/>
              <a:gd name="connsiteX6" fmla="*/ 235528 w 907929"/>
              <a:gd name="connsiteY6" fmla="*/ 594364 h 1969853"/>
              <a:gd name="connsiteX7" fmla="*/ 110837 w 907929"/>
              <a:gd name="connsiteY7" fmla="*/ 649782 h 1969853"/>
              <a:gd name="connsiteX8" fmla="*/ 27709 w 907929"/>
              <a:gd name="connsiteY8" fmla="*/ 816037 h 1969853"/>
              <a:gd name="connsiteX9" fmla="*/ 13855 w 907929"/>
              <a:gd name="connsiteY9" fmla="*/ 857600 h 1969853"/>
              <a:gd name="connsiteX10" fmla="*/ 0 w 907929"/>
              <a:gd name="connsiteY10" fmla="*/ 899164 h 1969853"/>
              <a:gd name="connsiteX11" fmla="*/ 13855 w 907929"/>
              <a:gd name="connsiteY11" fmla="*/ 1037709 h 1969853"/>
              <a:gd name="connsiteX12" fmla="*/ 69273 w 907929"/>
              <a:gd name="connsiteY12" fmla="*/ 1162400 h 1969853"/>
              <a:gd name="connsiteX13" fmla="*/ 83128 w 907929"/>
              <a:gd name="connsiteY13" fmla="*/ 1203964 h 1969853"/>
              <a:gd name="connsiteX14" fmla="*/ 110837 w 907929"/>
              <a:gd name="connsiteY14" fmla="*/ 1245528 h 1969853"/>
              <a:gd name="connsiteX15" fmla="*/ 180109 w 907929"/>
              <a:gd name="connsiteY15" fmla="*/ 1328655 h 1969853"/>
              <a:gd name="connsiteX16" fmla="*/ 235528 w 907929"/>
              <a:gd name="connsiteY16" fmla="*/ 1453346 h 1969853"/>
              <a:gd name="connsiteX17" fmla="*/ 277091 w 907929"/>
              <a:gd name="connsiteY17" fmla="*/ 1481055 h 1969853"/>
              <a:gd name="connsiteX18" fmla="*/ 318655 w 907929"/>
              <a:gd name="connsiteY18" fmla="*/ 1564182 h 1969853"/>
              <a:gd name="connsiteX19" fmla="*/ 332509 w 907929"/>
              <a:gd name="connsiteY19" fmla="*/ 1605746 h 1969853"/>
              <a:gd name="connsiteX20" fmla="*/ 429491 w 907929"/>
              <a:gd name="connsiteY20" fmla="*/ 1716582 h 1969853"/>
              <a:gd name="connsiteX21" fmla="*/ 443346 w 907929"/>
              <a:gd name="connsiteY21" fmla="*/ 1758146 h 1969853"/>
              <a:gd name="connsiteX22" fmla="*/ 484909 w 907929"/>
              <a:gd name="connsiteY22" fmla="*/ 1772000 h 1969853"/>
              <a:gd name="connsiteX23" fmla="*/ 512619 w 907929"/>
              <a:gd name="connsiteY23" fmla="*/ 1799709 h 1969853"/>
              <a:gd name="connsiteX24" fmla="*/ 554182 w 907929"/>
              <a:gd name="connsiteY24" fmla="*/ 1827418 h 1969853"/>
              <a:gd name="connsiteX25" fmla="*/ 665019 w 907929"/>
              <a:gd name="connsiteY25" fmla="*/ 1910546 h 1969853"/>
              <a:gd name="connsiteX26" fmla="*/ 748146 w 907929"/>
              <a:gd name="connsiteY26" fmla="*/ 1938255 h 1969853"/>
              <a:gd name="connsiteX27" fmla="*/ 789709 w 907929"/>
              <a:gd name="connsiteY27" fmla="*/ 1952109 h 1969853"/>
              <a:gd name="connsiteX28" fmla="*/ 886691 w 907929"/>
              <a:gd name="connsiteY28" fmla="*/ 1938255 h 1969853"/>
              <a:gd name="connsiteX29" fmla="*/ 858982 w 907929"/>
              <a:gd name="connsiteY29" fmla="*/ 1536473 h 1969853"/>
              <a:gd name="connsiteX30" fmla="*/ 845128 w 907929"/>
              <a:gd name="connsiteY30" fmla="*/ 1148546 h 1969853"/>
              <a:gd name="connsiteX31" fmla="*/ 831273 w 907929"/>
              <a:gd name="connsiteY31" fmla="*/ 996146 h 1969853"/>
              <a:gd name="connsiteX32" fmla="*/ 817419 w 907929"/>
              <a:gd name="connsiteY32" fmla="*/ 705200 h 1969853"/>
              <a:gd name="connsiteX33" fmla="*/ 803564 w 907929"/>
              <a:gd name="connsiteY33" fmla="*/ 164873 h 1969853"/>
              <a:gd name="connsiteX34" fmla="*/ 789709 w 907929"/>
              <a:gd name="connsiteY34" fmla="*/ 109455 h 1969853"/>
              <a:gd name="connsiteX35" fmla="*/ 775855 w 907929"/>
              <a:gd name="connsiteY35" fmla="*/ 26328 h 1969853"/>
              <a:gd name="connsiteX36" fmla="*/ 720437 w 907929"/>
              <a:gd name="connsiteY36" fmla="*/ 95600 h 1969853"/>
              <a:gd name="connsiteX37" fmla="*/ 678873 w 907929"/>
              <a:gd name="connsiteY37" fmla="*/ 123309 h 1969853"/>
              <a:gd name="connsiteX38" fmla="*/ 623455 w 907929"/>
              <a:gd name="connsiteY38" fmla="*/ 192582 h 196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07929" h="1969853">
                <a:moveTo>
                  <a:pt x="623455" y="192582"/>
                </a:moveTo>
                <a:cubicBezTo>
                  <a:pt x="609601" y="227219"/>
                  <a:pt x="612277" y="273268"/>
                  <a:pt x="595746" y="331128"/>
                </a:cubicBezTo>
                <a:cubicBezTo>
                  <a:pt x="591734" y="345170"/>
                  <a:pt x="588983" y="359925"/>
                  <a:pt x="581891" y="372691"/>
                </a:cubicBezTo>
                <a:cubicBezTo>
                  <a:pt x="568248" y="397248"/>
                  <a:pt x="530793" y="459506"/>
                  <a:pt x="498764" y="483528"/>
                </a:cubicBezTo>
                <a:cubicBezTo>
                  <a:pt x="472122" y="503509"/>
                  <a:pt x="447230" y="528415"/>
                  <a:pt x="415637" y="538946"/>
                </a:cubicBezTo>
                <a:lnTo>
                  <a:pt x="374073" y="552800"/>
                </a:lnTo>
                <a:cubicBezTo>
                  <a:pt x="293670" y="606402"/>
                  <a:pt x="371876" y="562899"/>
                  <a:pt x="235528" y="594364"/>
                </a:cubicBezTo>
                <a:cubicBezTo>
                  <a:pt x="159878" y="611822"/>
                  <a:pt x="163434" y="614717"/>
                  <a:pt x="110837" y="649782"/>
                </a:cubicBezTo>
                <a:cubicBezTo>
                  <a:pt x="39219" y="757210"/>
                  <a:pt x="65949" y="701318"/>
                  <a:pt x="27709" y="816037"/>
                </a:cubicBezTo>
                <a:lnTo>
                  <a:pt x="13855" y="857600"/>
                </a:lnTo>
                <a:lnTo>
                  <a:pt x="0" y="899164"/>
                </a:lnTo>
                <a:cubicBezTo>
                  <a:pt x="4618" y="945346"/>
                  <a:pt x="5302" y="992092"/>
                  <a:pt x="13855" y="1037709"/>
                </a:cubicBezTo>
                <a:cubicBezTo>
                  <a:pt x="35302" y="1152091"/>
                  <a:pt x="31934" y="1087722"/>
                  <a:pt x="69273" y="1162400"/>
                </a:cubicBezTo>
                <a:cubicBezTo>
                  <a:pt x="75804" y="1175462"/>
                  <a:pt x="76597" y="1190902"/>
                  <a:pt x="83128" y="1203964"/>
                </a:cubicBezTo>
                <a:cubicBezTo>
                  <a:pt x="90575" y="1218857"/>
                  <a:pt x="100177" y="1232736"/>
                  <a:pt x="110837" y="1245528"/>
                </a:cubicBezTo>
                <a:cubicBezTo>
                  <a:pt x="141912" y="1282818"/>
                  <a:pt x="160451" y="1284426"/>
                  <a:pt x="180109" y="1328655"/>
                </a:cubicBezTo>
                <a:cubicBezTo>
                  <a:pt x="202058" y="1378040"/>
                  <a:pt x="197904" y="1415721"/>
                  <a:pt x="235528" y="1453346"/>
                </a:cubicBezTo>
                <a:cubicBezTo>
                  <a:pt x="247302" y="1465120"/>
                  <a:pt x="263237" y="1471819"/>
                  <a:pt x="277091" y="1481055"/>
                </a:cubicBezTo>
                <a:cubicBezTo>
                  <a:pt x="311919" y="1585534"/>
                  <a:pt x="264936" y="1456741"/>
                  <a:pt x="318655" y="1564182"/>
                </a:cubicBezTo>
                <a:cubicBezTo>
                  <a:pt x="325186" y="1577244"/>
                  <a:pt x="325417" y="1592980"/>
                  <a:pt x="332509" y="1605746"/>
                </a:cubicBezTo>
                <a:cubicBezTo>
                  <a:pt x="380048" y="1691316"/>
                  <a:pt x="368777" y="1676105"/>
                  <a:pt x="429491" y="1716582"/>
                </a:cubicBezTo>
                <a:cubicBezTo>
                  <a:pt x="434109" y="1730437"/>
                  <a:pt x="433019" y="1747819"/>
                  <a:pt x="443346" y="1758146"/>
                </a:cubicBezTo>
                <a:cubicBezTo>
                  <a:pt x="453672" y="1768472"/>
                  <a:pt x="472386" y="1764487"/>
                  <a:pt x="484909" y="1772000"/>
                </a:cubicBezTo>
                <a:cubicBezTo>
                  <a:pt x="496110" y="1778720"/>
                  <a:pt x="502419" y="1791549"/>
                  <a:pt x="512619" y="1799709"/>
                </a:cubicBezTo>
                <a:cubicBezTo>
                  <a:pt x="525621" y="1810111"/>
                  <a:pt x="541180" y="1817016"/>
                  <a:pt x="554182" y="1827418"/>
                </a:cubicBezTo>
                <a:cubicBezTo>
                  <a:pt x="601074" y="1864932"/>
                  <a:pt x="582151" y="1882923"/>
                  <a:pt x="665019" y="1910546"/>
                </a:cubicBezTo>
                <a:lnTo>
                  <a:pt x="748146" y="1938255"/>
                </a:lnTo>
                <a:lnTo>
                  <a:pt x="789709" y="1952109"/>
                </a:lnTo>
                <a:cubicBezTo>
                  <a:pt x="822036" y="1947491"/>
                  <a:pt x="878448" y="1969853"/>
                  <a:pt x="886691" y="1938255"/>
                </a:cubicBezTo>
                <a:cubicBezTo>
                  <a:pt x="907929" y="1856845"/>
                  <a:pt x="875477" y="1651937"/>
                  <a:pt x="858982" y="1536473"/>
                </a:cubicBezTo>
                <a:cubicBezTo>
                  <a:pt x="854364" y="1407164"/>
                  <a:pt x="851755" y="1277768"/>
                  <a:pt x="845128" y="1148546"/>
                </a:cubicBezTo>
                <a:cubicBezTo>
                  <a:pt x="842516" y="1097603"/>
                  <a:pt x="834455" y="1047056"/>
                  <a:pt x="831273" y="996146"/>
                </a:cubicBezTo>
                <a:cubicBezTo>
                  <a:pt x="825217" y="899243"/>
                  <a:pt x="820654" y="802238"/>
                  <a:pt x="817419" y="705200"/>
                </a:cubicBezTo>
                <a:cubicBezTo>
                  <a:pt x="811417" y="525132"/>
                  <a:pt x="811935" y="344847"/>
                  <a:pt x="803564" y="164873"/>
                </a:cubicBezTo>
                <a:cubicBezTo>
                  <a:pt x="802679" y="145852"/>
                  <a:pt x="793443" y="128126"/>
                  <a:pt x="789709" y="109455"/>
                </a:cubicBezTo>
                <a:cubicBezTo>
                  <a:pt x="784200" y="81909"/>
                  <a:pt x="780473" y="54037"/>
                  <a:pt x="775855" y="26328"/>
                </a:cubicBezTo>
                <a:cubicBezTo>
                  <a:pt x="656737" y="105739"/>
                  <a:pt x="796918" y="0"/>
                  <a:pt x="720437" y="95600"/>
                </a:cubicBezTo>
                <a:cubicBezTo>
                  <a:pt x="710035" y="108602"/>
                  <a:pt x="692728" y="114073"/>
                  <a:pt x="678873" y="123309"/>
                </a:cubicBezTo>
                <a:cubicBezTo>
                  <a:pt x="643918" y="175741"/>
                  <a:pt x="637310" y="157946"/>
                  <a:pt x="623455" y="192582"/>
                </a:cubicBezTo>
                <a:close/>
              </a:path>
            </a:pathLst>
          </a:cu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xit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.about.com/d/pilates/1/0/9/4/-/-/RippedAbs2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143000"/>
            <a:ext cx="5181600" cy="4604473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4932218" y="3491345"/>
            <a:ext cx="1039091" cy="2022764"/>
          </a:xfrm>
          <a:custGeom>
            <a:avLst/>
            <a:gdLst>
              <a:gd name="connsiteX0" fmla="*/ 914400 w 1039091"/>
              <a:gd name="connsiteY0" fmla="*/ 360219 h 2022764"/>
              <a:gd name="connsiteX1" fmla="*/ 900546 w 1039091"/>
              <a:gd name="connsiteY1" fmla="*/ 568037 h 2022764"/>
              <a:gd name="connsiteX2" fmla="*/ 886691 w 1039091"/>
              <a:gd name="connsiteY2" fmla="*/ 609600 h 2022764"/>
              <a:gd name="connsiteX3" fmla="*/ 845127 w 1039091"/>
              <a:gd name="connsiteY3" fmla="*/ 914400 h 2022764"/>
              <a:gd name="connsiteX4" fmla="*/ 831273 w 1039091"/>
              <a:gd name="connsiteY4" fmla="*/ 1219200 h 2022764"/>
              <a:gd name="connsiteX5" fmla="*/ 872837 w 1039091"/>
              <a:gd name="connsiteY5" fmla="*/ 1357746 h 2022764"/>
              <a:gd name="connsiteX6" fmla="*/ 886691 w 1039091"/>
              <a:gd name="connsiteY6" fmla="*/ 1399310 h 2022764"/>
              <a:gd name="connsiteX7" fmla="*/ 928255 w 1039091"/>
              <a:gd name="connsiteY7" fmla="*/ 1579419 h 2022764"/>
              <a:gd name="connsiteX8" fmla="*/ 955964 w 1039091"/>
              <a:gd name="connsiteY8" fmla="*/ 1662546 h 2022764"/>
              <a:gd name="connsiteX9" fmla="*/ 983673 w 1039091"/>
              <a:gd name="connsiteY9" fmla="*/ 1704110 h 2022764"/>
              <a:gd name="connsiteX10" fmla="*/ 997527 w 1039091"/>
              <a:gd name="connsiteY10" fmla="*/ 1759528 h 2022764"/>
              <a:gd name="connsiteX11" fmla="*/ 1025237 w 1039091"/>
              <a:gd name="connsiteY11" fmla="*/ 1842655 h 2022764"/>
              <a:gd name="connsiteX12" fmla="*/ 1039091 w 1039091"/>
              <a:gd name="connsiteY12" fmla="*/ 1911928 h 2022764"/>
              <a:gd name="connsiteX13" fmla="*/ 942109 w 1039091"/>
              <a:gd name="connsiteY13" fmla="*/ 2022764 h 2022764"/>
              <a:gd name="connsiteX14" fmla="*/ 900546 w 1039091"/>
              <a:gd name="connsiteY14" fmla="*/ 2008910 h 2022764"/>
              <a:gd name="connsiteX15" fmla="*/ 872837 w 1039091"/>
              <a:gd name="connsiteY15" fmla="*/ 1967346 h 2022764"/>
              <a:gd name="connsiteX16" fmla="*/ 845127 w 1039091"/>
              <a:gd name="connsiteY16" fmla="*/ 1939637 h 2022764"/>
              <a:gd name="connsiteX17" fmla="*/ 817418 w 1039091"/>
              <a:gd name="connsiteY17" fmla="*/ 1898073 h 2022764"/>
              <a:gd name="connsiteX18" fmla="*/ 775855 w 1039091"/>
              <a:gd name="connsiteY18" fmla="*/ 1870364 h 2022764"/>
              <a:gd name="connsiteX19" fmla="*/ 762000 w 1039091"/>
              <a:gd name="connsiteY19" fmla="*/ 1828800 h 2022764"/>
              <a:gd name="connsiteX20" fmla="*/ 720437 w 1039091"/>
              <a:gd name="connsiteY20" fmla="*/ 1814946 h 2022764"/>
              <a:gd name="connsiteX21" fmla="*/ 609600 w 1039091"/>
              <a:gd name="connsiteY21" fmla="*/ 1731819 h 2022764"/>
              <a:gd name="connsiteX22" fmla="*/ 526473 w 1039091"/>
              <a:gd name="connsiteY22" fmla="*/ 1704110 h 2022764"/>
              <a:gd name="connsiteX23" fmla="*/ 484909 w 1039091"/>
              <a:gd name="connsiteY23" fmla="*/ 1676400 h 2022764"/>
              <a:gd name="connsiteX24" fmla="*/ 401782 w 1039091"/>
              <a:gd name="connsiteY24" fmla="*/ 1648691 h 2022764"/>
              <a:gd name="connsiteX25" fmla="*/ 360218 w 1039091"/>
              <a:gd name="connsiteY25" fmla="*/ 1607128 h 2022764"/>
              <a:gd name="connsiteX26" fmla="*/ 304800 w 1039091"/>
              <a:gd name="connsiteY26" fmla="*/ 1524000 h 2022764"/>
              <a:gd name="connsiteX27" fmla="*/ 249382 w 1039091"/>
              <a:gd name="connsiteY27" fmla="*/ 1399310 h 2022764"/>
              <a:gd name="connsiteX28" fmla="*/ 235527 w 1039091"/>
              <a:gd name="connsiteY28" fmla="*/ 1343891 h 2022764"/>
              <a:gd name="connsiteX29" fmla="*/ 207818 w 1039091"/>
              <a:gd name="connsiteY29" fmla="*/ 1177637 h 2022764"/>
              <a:gd name="connsiteX30" fmla="*/ 193964 w 1039091"/>
              <a:gd name="connsiteY30" fmla="*/ 1136073 h 2022764"/>
              <a:gd name="connsiteX31" fmla="*/ 166255 w 1039091"/>
              <a:gd name="connsiteY31" fmla="*/ 803564 h 2022764"/>
              <a:gd name="connsiteX32" fmla="*/ 152400 w 1039091"/>
              <a:gd name="connsiteY32" fmla="*/ 762000 h 2022764"/>
              <a:gd name="connsiteX33" fmla="*/ 138546 w 1039091"/>
              <a:gd name="connsiteY33" fmla="*/ 706582 h 2022764"/>
              <a:gd name="connsiteX34" fmla="*/ 124691 w 1039091"/>
              <a:gd name="connsiteY34" fmla="*/ 665019 h 2022764"/>
              <a:gd name="connsiteX35" fmla="*/ 110837 w 1039091"/>
              <a:gd name="connsiteY35" fmla="*/ 609600 h 2022764"/>
              <a:gd name="connsiteX36" fmla="*/ 83127 w 1039091"/>
              <a:gd name="connsiteY36" fmla="*/ 526473 h 2022764"/>
              <a:gd name="connsiteX37" fmla="*/ 55418 w 1039091"/>
              <a:gd name="connsiteY37" fmla="*/ 346364 h 2022764"/>
              <a:gd name="connsiteX38" fmla="*/ 27709 w 1039091"/>
              <a:gd name="connsiteY38" fmla="*/ 263237 h 2022764"/>
              <a:gd name="connsiteX39" fmla="*/ 13855 w 1039091"/>
              <a:gd name="connsiteY39" fmla="*/ 166255 h 2022764"/>
              <a:gd name="connsiteX40" fmla="*/ 0 w 1039091"/>
              <a:gd name="connsiteY40" fmla="*/ 124691 h 2022764"/>
              <a:gd name="connsiteX41" fmla="*/ 13855 w 1039091"/>
              <a:gd name="connsiteY41" fmla="*/ 41564 h 2022764"/>
              <a:gd name="connsiteX42" fmla="*/ 27709 w 1039091"/>
              <a:gd name="connsiteY42" fmla="*/ 0 h 202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39091" h="2022764">
                <a:moveTo>
                  <a:pt x="914400" y="360219"/>
                </a:moveTo>
                <a:cubicBezTo>
                  <a:pt x="909782" y="429492"/>
                  <a:pt x="908213" y="499035"/>
                  <a:pt x="900546" y="568037"/>
                </a:cubicBezTo>
                <a:cubicBezTo>
                  <a:pt x="898933" y="582551"/>
                  <a:pt x="888013" y="595056"/>
                  <a:pt x="886691" y="609600"/>
                </a:cubicBezTo>
                <a:cubicBezTo>
                  <a:pt x="859557" y="908071"/>
                  <a:pt x="923929" y="796202"/>
                  <a:pt x="845127" y="914400"/>
                </a:cubicBezTo>
                <a:cubicBezTo>
                  <a:pt x="796861" y="1059201"/>
                  <a:pt x="808361" y="990081"/>
                  <a:pt x="831273" y="1219200"/>
                </a:cubicBezTo>
                <a:cubicBezTo>
                  <a:pt x="834265" y="1249121"/>
                  <a:pt x="866632" y="1339132"/>
                  <a:pt x="872837" y="1357746"/>
                </a:cubicBezTo>
                <a:lnTo>
                  <a:pt x="886691" y="1399310"/>
                </a:lnTo>
                <a:cubicBezTo>
                  <a:pt x="904677" y="1525206"/>
                  <a:pt x="890220" y="1465311"/>
                  <a:pt x="928255" y="1579419"/>
                </a:cubicBezTo>
                <a:cubicBezTo>
                  <a:pt x="928256" y="1579423"/>
                  <a:pt x="955962" y="1662543"/>
                  <a:pt x="955964" y="1662546"/>
                </a:cubicBezTo>
                <a:lnTo>
                  <a:pt x="983673" y="1704110"/>
                </a:lnTo>
                <a:cubicBezTo>
                  <a:pt x="988291" y="1722583"/>
                  <a:pt x="992056" y="1741290"/>
                  <a:pt x="997527" y="1759528"/>
                </a:cubicBezTo>
                <a:cubicBezTo>
                  <a:pt x="1005920" y="1787504"/>
                  <a:pt x="1019509" y="1814014"/>
                  <a:pt x="1025237" y="1842655"/>
                </a:cubicBezTo>
                <a:lnTo>
                  <a:pt x="1039091" y="1911928"/>
                </a:lnTo>
                <a:cubicBezTo>
                  <a:pt x="974437" y="2008910"/>
                  <a:pt x="1011382" y="1976582"/>
                  <a:pt x="942109" y="2022764"/>
                </a:cubicBezTo>
                <a:cubicBezTo>
                  <a:pt x="928255" y="2018146"/>
                  <a:pt x="911950" y="2018033"/>
                  <a:pt x="900546" y="2008910"/>
                </a:cubicBezTo>
                <a:cubicBezTo>
                  <a:pt x="887544" y="1998508"/>
                  <a:pt x="883239" y="1980348"/>
                  <a:pt x="872837" y="1967346"/>
                </a:cubicBezTo>
                <a:cubicBezTo>
                  <a:pt x="864677" y="1957146"/>
                  <a:pt x="853287" y="1949837"/>
                  <a:pt x="845127" y="1939637"/>
                </a:cubicBezTo>
                <a:cubicBezTo>
                  <a:pt x="834725" y="1926635"/>
                  <a:pt x="829192" y="1909847"/>
                  <a:pt x="817418" y="1898073"/>
                </a:cubicBezTo>
                <a:cubicBezTo>
                  <a:pt x="805644" y="1886299"/>
                  <a:pt x="789709" y="1879600"/>
                  <a:pt x="775855" y="1870364"/>
                </a:cubicBezTo>
                <a:cubicBezTo>
                  <a:pt x="771237" y="1856509"/>
                  <a:pt x="772327" y="1839127"/>
                  <a:pt x="762000" y="1828800"/>
                </a:cubicBezTo>
                <a:cubicBezTo>
                  <a:pt x="751674" y="1818474"/>
                  <a:pt x="732960" y="1822459"/>
                  <a:pt x="720437" y="1814946"/>
                </a:cubicBezTo>
                <a:cubicBezTo>
                  <a:pt x="638380" y="1765713"/>
                  <a:pt x="782115" y="1789324"/>
                  <a:pt x="609600" y="1731819"/>
                </a:cubicBezTo>
                <a:lnTo>
                  <a:pt x="526473" y="1704110"/>
                </a:lnTo>
                <a:cubicBezTo>
                  <a:pt x="512618" y="1694873"/>
                  <a:pt x="500125" y="1683163"/>
                  <a:pt x="484909" y="1676400"/>
                </a:cubicBezTo>
                <a:cubicBezTo>
                  <a:pt x="458219" y="1664537"/>
                  <a:pt x="401782" y="1648691"/>
                  <a:pt x="401782" y="1648691"/>
                </a:cubicBezTo>
                <a:cubicBezTo>
                  <a:pt x="387927" y="1634837"/>
                  <a:pt x="372247" y="1622594"/>
                  <a:pt x="360218" y="1607128"/>
                </a:cubicBezTo>
                <a:cubicBezTo>
                  <a:pt x="339772" y="1580841"/>
                  <a:pt x="304800" y="1524000"/>
                  <a:pt x="304800" y="1524000"/>
                </a:cubicBezTo>
                <a:cubicBezTo>
                  <a:pt x="271826" y="1425077"/>
                  <a:pt x="293293" y="1465175"/>
                  <a:pt x="249382" y="1399310"/>
                </a:cubicBezTo>
                <a:cubicBezTo>
                  <a:pt x="244764" y="1380837"/>
                  <a:pt x="238933" y="1362625"/>
                  <a:pt x="235527" y="1343891"/>
                </a:cubicBezTo>
                <a:cubicBezTo>
                  <a:pt x="219883" y="1257847"/>
                  <a:pt x="226967" y="1254234"/>
                  <a:pt x="207818" y="1177637"/>
                </a:cubicBezTo>
                <a:cubicBezTo>
                  <a:pt x="204276" y="1163469"/>
                  <a:pt x="198582" y="1149928"/>
                  <a:pt x="193964" y="1136073"/>
                </a:cubicBezTo>
                <a:cubicBezTo>
                  <a:pt x="184728" y="1025237"/>
                  <a:pt x="201427" y="909077"/>
                  <a:pt x="166255" y="803564"/>
                </a:cubicBezTo>
                <a:cubicBezTo>
                  <a:pt x="161637" y="789709"/>
                  <a:pt x="156412" y="776042"/>
                  <a:pt x="152400" y="762000"/>
                </a:cubicBezTo>
                <a:cubicBezTo>
                  <a:pt x="147169" y="743691"/>
                  <a:pt x="143777" y="724891"/>
                  <a:pt x="138546" y="706582"/>
                </a:cubicBezTo>
                <a:cubicBezTo>
                  <a:pt x="134534" y="692540"/>
                  <a:pt x="128703" y="679061"/>
                  <a:pt x="124691" y="665019"/>
                </a:cubicBezTo>
                <a:cubicBezTo>
                  <a:pt x="119460" y="646710"/>
                  <a:pt x="116309" y="627838"/>
                  <a:pt x="110837" y="609600"/>
                </a:cubicBezTo>
                <a:cubicBezTo>
                  <a:pt x="102444" y="581624"/>
                  <a:pt x="83127" y="526473"/>
                  <a:pt x="83127" y="526473"/>
                </a:cubicBezTo>
                <a:cubicBezTo>
                  <a:pt x="76644" y="474604"/>
                  <a:pt x="70066" y="400074"/>
                  <a:pt x="55418" y="346364"/>
                </a:cubicBezTo>
                <a:cubicBezTo>
                  <a:pt x="47733" y="318185"/>
                  <a:pt x="27709" y="263237"/>
                  <a:pt x="27709" y="263237"/>
                </a:cubicBezTo>
                <a:cubicBezTo>
                  <a:pt x="23091" y="230910"/>
                  <a:pt x="20259" y="198276"/>
                  <a:pt x="13855" y="166255"/>
                </a:cubicBezTo>
                <a:cubicBezTo>
                  <a:pt x="10991" y="151934"/>
                  <a:pt x="0" y="139295"/>
                  <a:pt x="0" y="124691"/>
                </a:cubicBezTo>
                <a:cubicBezTo>
                  <a:pt x="0" y="96600"/>
                  <a:pt x="7761" y="68986"/>
                  <a:pt x="13855" y="41564"/>
                </a:cubicBezTo>
                <a:cubicBezTo>
                  <a:pt x="17023" y="27308"/>
                  <a:pt x="27709" y="0"/>
                  <a:pt x="27709" y="0"/>
                </a:cubicBezTo>
              </a:path>
            </a:pathLst>
          </a:cu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983255" y="3463778"/>
            <a:ext cx="877218" cy="413716"/>
          </a:xfrm>
          <a:custGeom>
            <a:avLst/>
            <a:gdLst>
              <a:gd name="connsiteX0" fmla="*/ 877218 w 877218"/>
              <a:gd name="connsiteY0" fmla="*/ 387786 h 413716"/>
              <a:gd name="connsiteX1" fmla="*/ 697109 w 877218"/>
              <a:gd name="connsiteY1" fmla="*/ 387786 h 413716"/>
              <a:gd name="connsiteX2" fmla="*/ 655545 w 877218"/>
              <a:gd name="connsiteY2" fmla="*/ 360077 h 413716"/>
              <a:gd name="connsiteX3" fmla="*/ 613981 w 877218"/>
              <a:gd name="connsiteY3" fmla="*/ 346222 h 413716"/>
              <a:gd name="connsiteX4" fmla="*/ 586272 w 877218"/>
              <a:gd name="connsiteY4" fmla="*/ 304658 h 413716"/>
              <a:gd name="connsiteX5" fmla="*/ 544709 w 877218"/>
              <a:gd name="connsiteY5" fmla="*/ 276949 h 413716"/>
              <a:gd name="connsiteX6" fmla="*/ 350745 w 877218"/>
              <a:gd name="connsiteY6" fmla="*/ 249240 h 413716"/>
              <a:gd name="connsiteX7" fmla="*/ 267618 w 877218"/>
              <a:gd name="connsiteY7" fmla="*/ 221531 h 413716"/>
              <a:gd name="connsiteX8" fmla="*/ 226054 w 877218"/>
              <a:gd name="connsiteY8" fmla="*/ 207677 h 413716"/>
              <a:gd name="connsiteX9" fmla="*/ 198345 w 877218"/>
              <a:gd name="connsiteY9" fmla="*/ 179967 h 413716"/>
              <a:gd name="connsiteX10" fmla="*/ 156781 w 877218"/>
              <a:gd name="connsiteY10" fmla="*/ 166113 h 413716"/>
              <a:gd name="connsiteX11" fmla="*/ 129072 w 877218"/>
              <a:gd name="connsiteY11" fmla="*/ 124549 h 413716"/>
              <a:gd name="connsiteX12" fmla="*/ 87509 w 877218"/>
              <a:gd name="connsiteY12" fmla="*/ 96840 h 413716"/>
              <a:gd name="connsiteX13" fmla="*/ 45945 w 877218"/>
              <a:gd name="connsiteY13" fmla="*/ 27567 h 413716"/>
              <a:gd name="connsiteX14" fmla="*/ 4381 w 877218"/>
              <a:gd name="connsiteY14" fmla="*/ 27567 h 4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7218" h="413716">
                <a:moveTo>
                  <a:pt x="877218" y="387786"/>
                </a:moveTo>
                <a:cubicBezTo>
                  <a:pt x="799394" y="407241"/>
                  <a:pt x="800830" y="413716"/>
                  <a:pt x="697109" y="387786"/>
                </a:cubicBezTo>
                <a:cubicBezTo>
                  <a:pt x="680955" y="383748"/>
                  <a:pt x="670438" y="367524"/>
                  <a:pt x="655545" y="360077"/>
                </a:cubicBezTo>
                <a:cubicBezTo>
                  <a:pt x="642483" y="353546"/>
                  <a:pt x="627836" y="350840"/>
                  <a:pt x="613981" y="346222"/>
                </a:cubicBezTo>
                <a:cubicBezTo>
                  <a:pt x="604745" y="332367"/>
                  <a:pt x="598046" y="316432"/>
                  <a:pt x="586272" y="304658"/>
                </a:cubicBezTo>
                <a:cubicBezTo>
                  <a:pt x="574498" y="292884"/>
                  <a:pt x="559602" y="284395"/>
                  <a:pt x="544709" y="276949"/>
                </a:cubicBezTo>
                <a:cubicBezTo>
                  <a:pt x="491405" y="250297"/>
                  <a:pt x="389670" y="252779"/>
                  <a:pt x="350745" y="249240"/>
                </a:cubicBezTo>
                <a:lnTo>
                  <a:pt x="267618" y="221531"/>
                </a:lnTo>
                <a:lnTo>
                  <a:pt x="226054" y="207677"/>
                </a:lnTo>
                <a:cubicBezTo>
                  <a:pt x="216818" y="198440"/>
                  <a:pt x="209546" y="186688"/>
                  <a:pt x="198345" y="179967"/>
                </a:cubicBezTo>
                <a:cubicBezTo>
                  <a:pt x="185822" y="172453"/>
                  <a:pt x="168185" y="175236"/>
                  <a:pt x="156781" y="166113"/>
                </a:cubicBezTo>
                <a:cubicBezTo>
                  <a:pt x="143779" y="155711"/>
                  <a:pt x="140846" y="136323"/>
                  <a:pt x="129072" y="124549"/>
                </a:cubicBezTo>
                <a:cubicBezTo>
                  <a:pt x="117298" y="112775"/>
                  <a:pt x="101363" y="106076"/>
                  <a:pt x="87509" y="96840"/>
                </a:cubicBezTo>
                <a:cubicBezTo>
                  <a:pt x="76611" y="64149"/>
                  <a:pt x="77640" y="46584"/>
                  <a:pt x="45945" y="27567"/>
                </a:cubicBezTo>
                <a:cubicBezTo>
                  <a:pt x="0" y="0"/>
                  <a:pt x="4381" y="2984"/>
                  <a:pt x="4381" y="27567"/>
                </a:cubicBezTo>
              </a:path>
            </a:pathLst>
          </a:cu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2209800"/>
            <a:ext cx="171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oblique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581400"/>
            <a:ext cx="144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Rotates trunk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21336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0" y="3429000"/>
            <a:ext cx="1905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1800" y="2514600"/>
            <a:ext cx="2362200" cy="1524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howstuffworks.com/gif/micro-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858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26670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Orbicularis</a:t>
            </a:r>
            <a:r>
              <a:rPr lang="en-US" dirty="0" smtClean="0"/>
              <a:t> </a:t>
            </a:r>
            <a:r>
              <a:rPr lang="en-US" dirty="0" err="1" smtClean="0"/>
              <a:t>oris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962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-Compresses and </a:t>
            </a:r>
          </a:p>
          <a:p>
            <a:r>
              <a:rPr lang="en-US" dirty="0" smtClean="0"/>
              <a:t>protrudes </a:t>
            </a:r>
            <a:r>
              <a:rPr lang="en-US" dirty="0" smtClean="0"/>
              <a:t>lips, the kissing muscle.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362200"/>
            <a:ext cx="2057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9327" y="3962400"/>
            <a:ext cx="2514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957481" y="4156918"/>
            <a:ext cx="1427653" cy="969264"/>
          </a:xfrm>
          <a:custGeom>
            <a:avLst/>
            <a:gdLst>
              <a:gd name="connsiteX0" fmla="*/ 376519 w 1427653"/>
              <a:gd name="connsiteY0" fmla="*/ 27155 h 969264"/>
              <a:gd name="connsiteX1" fmla="*/ 293392 w 1427653"/>
              <a:gd name="connsiteY1" fmla="*/ 82573 h 969264"/>
              <a:gd name="connsiteX2" fmla="*/ 251828 w 1427653"/>
              <a:gd name="connsiteY2" fmla="*/ 110282 h 969264"/>
              <a:gd name="connsiteX3" fmla="*/ 224119 w 1427653"/>
              <a:gd name="connsiteY3" fmla="*/ 151846 h 969264"/>
              <a:gd name="connsiteX4" fmla="*/ 182555 w 1427653"/>
              <a:gd name="connsiteY4" fmla="*/ 165700 h 969264"/>
              <a:gd name="connsiteX5" fmla="*/ 168701 w 1427653"/>
              <a:gd name="connsiteY5" fmla="*/ 207264 h 969264"/>
              <a:gd name="connsiteX6" fmla="*/ 127137 w 1427653"/>
              <a:gd name="connsiteY6" fmla="*/ 248827 h 969264"/>
              <a:gd name="connsiteX7" fmla="*/ 99428 w 1427653"/>
              <a:gd name="connsiteY7" fmla="*/ 331955 h 969264"/>
              <a:gd name="connsiteX8" fmla="*/ 71719 w 1427653"/>
              <a:gd name="connsiteY8" fmla="*/ 373518 h 969264"/>
              <a:gd name="connsiteX9" fmla="*/ 44010 w 1427653"/>
              <a:gd name="connsiteY9" fmla="*/ 456646 h 969264"/>
              <a:gd name="connsiteX10" fmla="*/ 85574 w 1427653"/>
              <a:gd name="connsiteY10" fmla="*/ 733737 h 969264"/>
              <a:gd name="connsiteX11" fmla="*/ 127137 w 1427653"/>
              <a:gd name="connsiteY11" fmla="*/ 761446 h 969264"/>
              <a:gd name="connsiteX12" fmla="*/ 154846 w 1427653"/>
              <a:gd name="connsiteY12" fmla="*/ 803009 h 969264"/>
              <a:gd name="connsiteX13" fmla="*/ 196410 w 1427653"/>
              <a:gd name="connsiteY13" fmla="*/ 816864 h 969264"/>
              <a:gd name="connsiteX14" fmla="*/ 237974 w 1427653"/>
              <a:gd name="connsiteY14" fmla="*/ 844573 h 969264"/>
              <a:gd name="connsiteX15" fmla="*/ 334955 w 1427653"/>
              <a:gd name="connsiteY15" fmla="*/ 872282 h 969264"/>
              <a:gd name="connsiteX16" fmla="*/ 418083 w 1427653"/>
              <a:gd name="connsiteY16" fmla="*/ 927700 h 969264"/>
              <a:gd name="connsiteX17" fmla="*/ 459646 w 1427653"/>
              <a:gd name="connsiteY17" fmla="*/ 955409 h 969264"/>
              <a:gd name="connsiteX18" fmla="*/ 501210 w 1427653"/>
              <a:gd name="connsiteY18" fmla="*/ 969264 h 969264"/>
              <a:gd name="connsiteX19" fmla="*/ 639755 w 1427653"/>
              <a:gd name="connsiteY19" fmla="*/ 955409 h 969264"/>
              <a:gd name="connsiteX20" fmla="*/ 695174 w 1427653"/>
              <a:gd name="connsiteY20" fmla="*/ 941555 h 969264"/>
              <a:gd name="connsiteX21" fmla="*/ 1152374 w 1427653"/>
              <a:gd name="connsiteY21" fmla="*/ 927700 h 969264"/>
              <a:gd name="connsiteX22" fmla="*/ 1193937 w 1427653"/>
              <a:gd name="connsiteY22" fmla="*/ 913846 h 969264"/>
              <a:gd name="connsiteX23" fmla="*/ 1263210 w 1427653"/>
              <a:gd name="connsiteY23" fmla="*/ 858427 h 969264"/>
              <a:gd name="connsiteX24" fmla="*/ 1304774 w 1427653"/>
              <a:gd name="connsiteY24" fmla="*/ 830718 h 969264"/>
              <a:gd name="connsiteX25" fmla="*/ 1346337 w 1427653"/>
              <a:gd name="connsiteY25" fmla="*/ 747591 h 969264"/>
              <a:gd name="connsiteX26" fmla="*/ 1387901 w 1427653"/>
              <a:gd name="connsiteY26" fmla="*/ 609046 h 969264"/>
              <a:gd name="connsiteX27" fmla="*/ 1415610 w 1427653"/>
              <a:gd name="connsiteY27" fmla="*/ 512064 h 969264"/>
              <a:gd name="connsiteX28" fmla="*/ 1387901 w 1427653"/>
              <a:gd name="connsiteY28" fmla="*/ 304246 h 969264"/>
              <a:gd name="connsiteX29" fmla="*/ 1332483 w 1427653"/>
              <a:gd name="connsiteY29" fmla="*/ 221118 h 969264"/>
              <a:gd name="connsiteX30" fmla="*/ 1263210 w 1427653"/>
              <a:gd name="connsiteY30" fmla="*/ 96427 h 969264"/>
              <a:gd name="connsiteX31" fmla="*/ 1221646 w 1427653"/>
              <a:gd name="connsiteY31" fmla="*/ 82573 h 969264"/>
              <a:gd name="connsiteX32" fmla="*/ 1193937 w 1427653"/>
              <a:gd name="connsiteY32" fmla="*/ 41009 h 969264"/>
              <a:gd name="connsiteX33" fmla="*/ 972264 w 1427653"/>
              <a:gd name="connsiteY33" fmla="*/ 68718 h 969264"/>
              <a:gd name="connsiteX34" fmla="*/ 528919 w 1427653"/>
              <a:gd name="connsiteY34" fmla="*/ 82573 h 969264"/>
              <a:gd name="connsiteX35" fmla="*/ 376519 w 1427653"/>
              <a:gd name="connsiteY35" fmla="*/ 54864 h 969264"/>
              <a:gd name="connsiteX36" fmla="*/ 376519 w 1427653"/>
              <a:gd name="connsiteY36" fmla="*/ 27155 h 96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27653" h="969264">
                <a:moveTo>
                  <a:pt x="376519" y="27155"/>
                </a:moveTo>
                <a:lnTo>
                  <a:pt x="293392" y="82573"/>
                </a:lnTo>
                <a:lnTo>
                  <a:pt x="251828" y="110282"/>
                </a:lnTo>
                <a:cubicBezTo>
                  <a:pt x="242592" y="124137"/>
                  <a:pt x="237121" y="141444"/>
                  <a:pt x="224119" y="151846"/>
                </a:cubicBezTo>
                <a:cubicBezTo>
                  <a:pt x="212715" y="160969"/>
                  <a:pt x="192882" y="155373"/>
                  <a:pt x="182555" y="165700"/>
                </a:cubicBezTo>
                <a:cubicBezTo>
                  <a:pt x="172228" y="176027"/>
                  <a:pt x="176802" y="195113"/>
                  <a:pt x="168701" y="207264"/>
                </a:cubicBezTo>
                <a:cubicBezTo>
                  <a:pt x="157833" y="223567"/>
                  <a:pt x="140992" y="234973"/>
                  <a:pt x="127137" y="248827"/>
                </a:cubicBezTo>
                <a:cubicBezTo>
                  <a:pt x="117901" y="276536"/>
                  <a:pt x="115630" y="307652"/>
                  <a:pt x="99428" y="331955"/>
                </a:cubicBezTo>
                <a:cubicBezTo>
                  <a:pt x="90192" y="345809"/>
                  <a:pt x="78482" y="358302"/>
                  <a:pt x="71719" y="373518"/>
                </a:cubicBezTo>
                <a:cubicBezTo>
                  <a:pt x="59856" y="400209"/>
                  <a:pt x="44010" y="456646"/>
                  <a:pt x="44010" y="456646"/>
                </a:cubicBezTo>
                <a:cubicBezTo>
                  <a:pt x="52173" y="603577"/>
                  <a:pt x="0" y="665277"/>
                  <a:pt x="85574" y="733737"/>
                </a:cubicBezTo>
                <a:cubicBezTo>
                  <a:pt x="98576" y="744139"/>
                  <a:pt x="113283" y="752210"/>
                  <a:pt x="127137" y="761446"/>
                </a:cubicBezTo>
                <a:cubicBezTo>
                  <a:pt x="136373" y="775300"/>
                  <a:pt x="141844" y="792607"/>
                  <a:pt x="154846" y="803009"/>
                </a:cubicBezTo>
                <a:cubicBezTo>
                  <a:pt x="166250" y="812132"/>
                  <a:pt x="183348" y="810333"/>
                  <a:pt x="196410" y="816864"/>
                </a:cubicBezTo>
                <a:cubicBezTo>
                  <a:pt x="211303" y="824311"/>
                  <a:pt x="223081" y="837126"/>
                  <a:pt x="237974" y="844573"/>
                </a:cubicBezTo>
                <a:cubicBezTo>
                  <a:pt x="257847" y="854509"/>
                  <a:pt x="317203" y="867844"/>
                  <a:pt x="334955" y="872282"/>
                </a:cubicBezTo>
                <a:lnTo>
                  <a:pt x="418083" y="927700"/>
                </a:lnTo>
                <a:cubicBezTo>
                  <a:pt x="431937" y="936936"/>
                  <a:pt x="443850" y="950143"/>
                  <a:pt x="459646" y="955409"/>
                </a:cubicBezTo>
                <a:lnTo>
                  <a:pt x="501210" y="969264"/>
                </a:lnTo>
                <a:cubicBezTo>
                  <a:pt x="547392" y="964646"/>
                  <a:pt x="593809" y="961973"/>
                  <a:pt x="639755" y="955409"/>
                </a:cubicBezTo>
                <a:cubicBezTo>
                  <a:pt x="658605" y="952716"/>
                  <a:pt x="676160" y="942583"/>
                  <a:pt x="695174" y="941555"/>
                </a:cubicBezTo>
                <a:cubicBezTo>
                  <a:pt x="847422" y="933325"/>
                  <a:pt x="999974" y="932318"/>
                  <a:pt x="1152374" y="927700"/>
                </a:cubicBezTo>
                <a:cubicBezTo>
                  <a:pt x="1166228" y="923082"/>
                  <a:pt x="1180875" y="920377"/>
                  <a:pt x="1193937" y="913846"/>
                </a:cubicBezTo>
                <a:cubicBezTo>
                  <a:pt x="1250799" y="885415"/>
                  <a:pt x="1220252" y="892793"/>
                  <a:pt x="1263210" y="858427"/>
                </a:cubicBezTo>
                <a:cubicBezTo>
                  <a:pt x="1276212" y="848025"/>
                  <a:pt x="1290919" y="839954"/>
                  <a:pt x="1304774" y="830718"/>
                </a:cubicBezTo>
                <a:cubicBezTo>
                  <a:pt x="1355297" y="679146"/>
                  <a:pt x="1274721" y="908727"/>
                  <a:pt x="1346337" y="747591"/>
                </a:cubicBezTo>
                <a:cubicBezTo>
                  <a:pt x="1372673" y="688335"/>
                  <a:pt x="1371782" y="665461"/>
                  <a:pt x="1387901" y="609046"/>
                </a:cubicBezTo>
                <a:cubicBezTo>
                  <a:pt x="1427653" y="469915"/>
                  <a:pt x="1372297" y="685309"/>
                  <a:pt x="1415610" y="512064"/>
                </a:cubicBezTo>
                <a:cubicBezTo>
                  <a:pt x="1414628" y="500280"/>
                  <a:pt x="1415641" y="354179"/>
                  <a:pt x="1387901" y="304246"/>
                </a:cubicBezTo>
                <a:cubicBezTo>
                  <a:pt x="1371728" y="275134"/>
                  <a:pt x="1343015" y="252711"/>
                  <a:pt x="1332483" y="221118"/>
                </a:cubicBezTo>
                <a:cubicBezTo>
                  <a:pt x="1320284" y="184522"/>
                  <a:pt x="1298937" y="108335"/>
                  <a:pt x="1263210" y="96427"/>
                </a:cubicBezTo>
                <a:lnTo>
                  <a:pt x="1221646" y="82573"/>
                </a:lnTo>
                <a:cubicBezTo>
                  <a:pt x="1212410" y="68718"/>
                  <a:pt x="1210421" y="43364"/>
                  <a:pt x="1193937" y="41009"/>
                </a:cubicBezTo>
                <a:cubicBezTo>
                  <a:pt x="906873" y="0"/>
                  <a:pt x="1116502" y="60705"/>
                  <a:pt x="972264" y="68718"/>
                </a:cubicBezTo>
                <a:cubicBezTo>
                  <a:pt x="824638" y="76919"/>
                  <a:pt x="676701" y="77955"/>
                  <a:pt x="528919" y="82573"/>
                </a:cubicBezTo>
                <a:cubicBezTo>
                  <a:pt x="490719" y="77798"/>
                  <a:pt x="419231" y="76220"/>
                  <a:pt x="376519" y="54864"/>
                </a:cubicBezTo>
                <a:cubicBezTo>
                  <a:pt x="370677" y="51943"/>
                  <a:pt x="367282" y="45627"/>
                  <a:pt x="376519" y="27155"/>
                </a:cubicBez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4600" y="2895600"/>
            <a:ext cx="2743200" cy="1524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houlder_anatomy_muscles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219199"/>
            <a:ext cx="5867400" cy="4883680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6019800" y="1219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19800" y="2362200"/>
            <a:ext cx="1752600" cy="3048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53200" y="5410200"/>
            <a:ext cx="121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4648200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49530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3581400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Shoulder</a:t>
            </a:r>
          </a:p>
          <a:p>
            <a:r>
              <a:rPr lang="en-US" dirty="0" smtClean="0"/>
              <a:t>Abduction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3276600"/>
            <a:ext cx="2209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81600" y="1905000"/>
            <a:ext cx="1676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howstuffworks.com/gif/micro-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7620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228600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Nasalis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657600"/>
            <a:ext cx="1638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Scrunches nose</a:t>
            </a:r>
          </a:p>
          <a:p>
            <a:r>
              <a:rPr lang="en-US" dirty="0" smtClean="0"/>
              <a:t>Crinkles nose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1336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7200" y="3581400"/>
            <a:ext cx="2133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5713800" y="3484418"/>
            <a:ext cx="700855" cy="521488"/>
          </a:xfrm>
          <a:custGeom>
            <a:avLst/>
            <a:gdLst>
              <a:gd name="connsiteX0" fmla="*/ 382200 w 700855"/>
              <a:gd name="connsiteY0" fmla="*/ 6927 h 521488"/>
              <a:gd name="connsiteX1" fmla="*/ 285218 w 700855"/>
              <a:gd name="connsiteY1" fmla="*/ 34637 h 521488"/>
              <a:gd name="connsiteX2" fmla="*/ 188236 w 700855"/>
              <a:gd name="connsiteY2" fmla="*/ 145473 h 521488"/>
              <a:gd name="connsiteX3" fmla="*/ 132818 w 700855"/>
              <a:gd name="connsiteY3" fmla="*/ 214746 h 521488"/>
              <a:gd name="connsiteX4" fmla="*/ 63545 w 700855"/>
              <a:gd name="connsiteY4" fmla="*/ 339437 h 521488"/>
              <a:gd name="connsiteX5" fmla="*/ 35836 w 700855"/>
              <a:gd name="connsiteY5" fmla="*/ 381000 h 521488"/>
              <a:gd name="connsiteX6" fmla="*/ 8127 w 700855"/>
              <a:gd name="connsiteY6" fmla="*/ 505691 h 521488"/>
              <a:gd name="connsiteX7" fmla="*/ 35836 w 700855"/>
              <a:gd name="connsiteY7" fmla="*/ 464127 h 521488"/>
              <a:gd name="connsiteX8" fmla="*/ 77400 w 700855"/>
              <a:gd name="connsiteY8" fmla="*/ 436418 h 521488"/>
              <a:gd name="connsiteX9" fmla="*/ 160527 w 700855"/>
              <a:gd name="connsiteY9" fmla="*/ 408709 h 521488"/>
              <a:gd name="connsiteX10" fmla="*/ 243655 w 700855"/>
              <a:gd name="connsiteY10" fmla="*/ 367146 h 521488"/>
              <a:gd name="connsiteX11" fmla="*/ 285218 w 700855"/>
              <a:gd name="connsiteY11" fmla="*/ 339437 h 521488"/>
              <a:gd name="connsiteX12" fmla="*/ 354491 w 700855"/>
              <a:gd name="connsiteY12" fmla="*/ 353291 h 521488"/>
              <a:gd name="connsiteX13" fmla="*/ 409909 w 700855"/>
              <a:gd name="connsiteY13" fmla="*/ 339437 h 521488"/>
              <a:gd name="connsiteX14" fmla="*/ 506891 w 700855"/>
              <a:gd name="connsiteY14" fmla="*/ 367146 h 521488"/>
              <a:gd name="connsiteX15" fmla="*/ 590018 w 700855"/>
              <a:gd name="connsiteY15" fmla="*/ 422564 h 521488"/>
              <a:gd name="connsiteX16" fmla="*/ 617727 w 700855"/>
              <a:gd name="connsiteY16" fmla="*/ 464127 h 521488"/>
              <a:gd name="connsiteX17" fmla="*/ 700855 w 700855"/>
              <a:gd name="connsiteY17" fmla="*/ 505691 h 521488"/>
              <a:gd name="connsiteX18" fmla="*/ 673145 w 700855"/>
              <a:gd name="connsiteY18" fmla="*/ 422564 h 521488"/>
              <a:gd name="connsiteX19" fmla="*/ 631582 w 700855"/>
              <a:gd name="connsiteY19" fmla="*/ 339437 h 521488"/>
              <a:gd name="connsiteX20" fmla="*/ 603873 w 700855"/>
              <a:gd name="connsiteY20" fmla="*/ 311727 h 521488"/>
              <a:gd name="connsiteX21" fmla="*/ 562309 w 700855"/>
              <a:gd name="connsiteY21" fmla="*/ 228600 h 521488"/>
              <a:gd name="connsiteX22" fmla="*/ 520745 w 700855"/>
              <a:gd name="connsiteY22" fmla="*/ 159327 h 521488"/>
              <a:gd name="connsiteX23" fmla="*/ 493036 w 700855"/>
              <a:gd name="connsiteY23" fmla="*/ 76200 h 521488"/>
              <a:gd name="connsiteX24" fmla="*/ 382200 w 700855"/>
              <a:gd name="connsiteY24" fmla="*/ 6927 h 52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00855" h="521488">
                <a:moveTo>
                  <a:pt x="382200" y="6927"/>
                </a:moveTo>
                <a:cubicBezTo>
                  <a:pt x="347564" y="0"/>
                  <a:pt x="291843" y="28012"/>
                  <a:pt x="285218" y="34637"/>
                </a:cubicBezTo>
                <a:cubicBezTo>
                  <a:pt x="123584" y="196271"/>
                  <a:pt x="305999" y="66965"/>
                  <a:pt x="188236" y="145473"/>
                </a:cubicBezTo>
                <a:cubicBezTo>
                  <a:pt x="157038" y="239072"/>
                  <a:pt x="200305" y="137618"/>
                  <a:pt x="132818" y="214746"/>
                </a:cubicBezTo>
                <a:cubicBezTo>
                  <a:pt x="30892" y="331233"/>
                  <a:pt x="104774" y="256979"/>
                  <a:pt x="63545" y="339437"/>
                </a:cubicBezTo>
                <a:cubicBezTo>
                  <a:pt x="56098" y="354330"/>
                  <a:pt x="45072" y="367146"/>
                  <a:pt x="35836" y="381000"/>
                </a:cubicBezTo>
                <a:cubicBezTo>
                  <a:pt x="25775" y="411184"/>
                  <a:pt x="0" y="481310"/>
                  <a:pt x="8127" y="505691"/>
                </a:cubicBezTo>
                <a:cubicBezTo>
                  <a:pt x="13392" y="521488"/>
                  <a:pt x="24062" y="475901"/>
                  <a:pt x="35836" y="464127"/>
                </a:cubicBezTo>
                <a:cubicBezTo>
                  <a:pt x="47610" y="452353"/>
                  <a:pt x="62184" y="443181"/>
                  <a:pt x="77400" y="436418"/>
                </a:cubicBezTo>
                <a:cubicBezTo>
                  <a:pt x="104090" y="424556"/>
                  <a:pt x="136225" y="424910"/>
                  <a:pt x="160527" y="408709"/>
                </a:cubicBezTo>
                <a:cubicBezTo>
                  <a:pt x="214242" y="372899"/>
                  <a:pt x="186294" y="386265"/>
                  <a:pt x="243655" y="367146"/>
                </a:cubicBezTo>
                <a:cubicBezTo>
                  <a:pt x="257509" y="357910"/>
                  <a:pt x="268696" y="341502"/>
                  <a:pt x="285218" y="339437"/>
                </a:cubicBezTo>
                <a:cubicBezTo>
                  <a:pt x="308584" y="336516"/>
                  <a:pt x="330943" y="353291"/>
                  <a:pt x="354491" y="353291"/>
                </a:cubicBezTo>
                <a:cubicBezTo>
                  <a:pt x="373532" y="353291"/>
                  <a:pt x="391436" y="344055"/>
                  <a:pt x="409909" y="339437"/>
                </a:cubicBezTo>
                <a:cubicBezTo>
                  <a:pt x="422958" y="342699"/>
                  <a:pt x="490626" y="358110"/>
                  <a:pt x="506891" y="367146"/>
                </a:cubicBezTo>
                <a:cubicBezTo>
                  <a:pt x="536002" y="383319"/>
                  <a:pt x="590018" y="422564"/>
                  <a:pt x="590018" y="422564"/>
                </a:cubicBezTo>
                <a:cubicBezTo>
                  <a:pt x="599254" y="436418"/>
                  <a:pt x="605953" y="452353"/>
                  <a:pt x="617727" y="464127"/>
                </a:cubicBezTo>
                <a:cubicBezTo>
                  <a:pt x="644587" y="490987"/>
                  <a:pt x="667048" y="494422"/>
                  <a:pt x="700855" y="505691"/>
                </a:cubicBezTo>
                <a:lnTo>
                  <a:pt x="673145" y="422564"/>
                </a:lnTo>
                <a:cubicBezTo>
                  <a:pt x="658510" y="378660"/>
                  <a:pt x="662279" y="377808"/>
                  <a:pt x="631582" y="339437"/>
                </a:cubicBezTo>
                <a:cubicBezTo>
                  <a:pt x="623422" y="329237"/>
                  <a:pt x="613109" y="320964"/>
                  <a:pt x="603873" y="311727"/>
                </a:cubicBezTo>
                <a:cubicBezTo>
                  <a:pt x="569046" y="207251"/>
                  <a:pt x="616027" y="336037"/>
                  <a:pt x="562309" y="228600"/>
                </a:cubicBezTo>
                <a:cubicBezTo>
                  <a:pt x="526339" y="156660"/>
                  <a:pt x="574869" y="213451"/>
                  <a:pt x="520745" y="159327"/>
                </a:cubicBezTo>
                <a:cubicBezTo>
                  <a:pt x="511509" y="131618"/>
                  <a:pt x="517338" y="92402"/>
                  <a:pt x="493036" y="76200"/>
                </a:cubicBezTo>
                <a:cubicBezTo>
                  <a:pt x="399041" y="13536"/>
                  <a:pt x="416836" y="13854"/>
                  <a:pt x="382200" y="6927"/>
                </a:cubicBezTo>
                <a:close/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14600" y="2438400"/>
            <a:ext cx="35052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rategerie.files.wordpress.com/2008/08/michael-phel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286250" cy="2828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1828800"/>
            <a:ext cx="166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Latissimus</a:t>
            </a:r>
            <a:r>
              <a:rPr lang="en-US" dirty="0" smtClean="0"/>
              <a:t> </a:t>
            </a:r>
            <a:r>
              <a:rPr lang="en-US" dirty="0" err="1" smtClean="0"/>
              <a:t>dorsi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971800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Shoulder adduction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86200"/>
            <a:ext cx="221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Shoulder extension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752600"/>
            <a:ext cx="2209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3400" y="2895600"/>
            <a:ext cx="2590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33400" y="3810000"/>
            <a:ext cx="2667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2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6146278" y="2763520"/>
            <a:ext cx="406922" cy="345373"/>
          </a:xfrm>
          <a:custGeom>
            <a:avLst/>
            <a:gdLst>
              <a:gd name="connsiteX0" fmla="*/ 365358 w 406922"/>
              <a:gd name="connsiteY0" fmla="*/ 7389 h 345373"/>
              <a:gd name="connsiteX1" fmla="*/ 254522 w 406922"/>
              <a:gd name="connsiteY1" fmla="*/ 35098 h 345373"/>
              <a:gd name="connsiteX2" fmla="*/ 226813 w 406922"/>
              <a:gd name="connsiteY2" fmla="*/ 76662 h 345373"/>
              <a:gd name="connsiteX3" fmla="*/ 185249 w 406922"/>
              <a:gd name="connsiteY3" fmla="*/ 104371 h 345373"/>
              <a:gd name="connsiteX4" fmla="*/ 115977 w 406922"/>
              <a:gd name="connsiteY4" fmla="*/ 229062 h 345373"/>
              <a:gd name="connsiteX5" fmla="*/ 88267 w 406922"/>
              <a:gd name="connsiteY5" fmla="*/ 256771 h 345373"/>
              <a:gd name="connsiteX6" fmla="*/ 32849 w 406922"/>
              <a:gd name="connsiteY6" fmla="*/ 339898 h 345373"/>
              <a:gd name="connsiteX7" fmla="*/ 199104 w 406922"/>
              <a:gd name="connsiteY7" fmla="*/ 312189 h 345373"/>
              <a:gd name="connsiteX8" fmla="*/ 268377 w 406922"/>
              <a:gd name="connsiteY8" fmla="*/ 298335 h 345373"/>
              <a:gd name="connsiteX9" fmla="*/ 379213 w 406922"/>
              <a:gd name="connsiteY9" fmla="*/ 284480 h 345373"/>
              <a:gd name="connsiteX10" fmla="*/ 393067 w 406922"/>
              <a:gd name="connsiteY10" fmla="*/ 118225 h 345373"/>
              <a:gd name="connsiteX11" fmla="*/ 406922 w 406922"/>
              <a:gd name="connsiteY11" fmla="*/ 62807 h 345373"/>
              <a:gd name="connsiteX12" fmla="*/ 393067 w 406922"/>
              <a:gd name="connsiteY12" fmla="*/ 7389 h 345373"/>
              <a:gd name="connsiteX13" fmla="*/ 365358 w 406922"/>
              <a:gd name="connsiteY13" fmla="*/ 7389 h 34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6922" h="345373">
                <a:moveTo>
                  <a:pt x="365358" y="7389"/>
                </a:moveTo>
                <a:cubicBezTo>
                  <a:pt x="342267" y="12007"/>
                  <a:pt x="268721" y="23739"/>
                  <a:pt x="254522" y="35098"/>
                </a:cubicBezTo>
                <a:cubicBezTo>
                  <a:pt x="241520" y="45500"/>
                  <a:pt x="238587" y="64888"/>
                  <a:pt x="226813" y="76662"/>
                </a:cubicBezTo>
                <a:cubicBezTo>
                  <a:pt x="215039" y="88436"/>
                  <a:pt x="199104" y="95135"/>
                  <a:pt x="185249" y="104371"/>
                </a:cubicBezTo>
                <a:cubicBezTo>
                  <a:pt x="167828" y="156636"/>
                  <a:pt x="163616" y="181424"/>
                  <a:pt x="115977" y="229062"/>
                </a:cubicBezTo>
                <a:cubicBezTo>
                  <a:pt x="106740" y="238298"/>
                  <a:pt x="96104" y="246321"/>
                  <a:pt x="88267" y="256771"/>
                </a:cubicBezTo>
                <a:cubicBezTo>
                  <a:pt x="68286" y="283413"/>
                  <a:pt x="0" y="345373"/>
                  <a:pt x="32849" y="339898"/>
                </a:cubicBezTo>
                <a:cubicBezTo>
                  <a:pt x="88267" y="330662"/>
                  <a:pt x="144012" y="323207"/>
                  <a:pt x="199104" y="312189"/>
                </a:cubicBezTo>
                <a:cubicBezTo>
                  <a:pt x="222195" y="307571"/>
                  <a:pt x="245103" y="301916"/>
                  <a:pt x="268377" y="298335"/>
                </a:cubicBezTo>
                <a:cubicBezTo>
                  <a:pt x="305177" y="292673"/>
                  <a:pt x="342268" y="289098"/>
                  <a:pt x="379213" y="284480"/>
                </a:cubicBezTo>
                <a:cubicBezTo>
                  <a:pt x="383831" y="229062"/>
                  <a:pt x="386169" y="173406"/>
                  <a:pt x="393067" y="118225"/>
                </a:cubicBezTo>
                <a:cubicBezTo>
                  <a:pt x="395429" y="99331"/>
                  <a:pt x="406922" y="81848"/>
                  <a:pt x="406922" y="62807"/>
                </a:cubicBezTo>
                <a:cubicBezTo>
                  <a:pt x="406922" y="43766"/>
                  <a:pt x="404492" y="22622"/>
                  <a:pt x="393067" y="7389"/>
                </a:cubicBezTo>
                <a:cubicBezTo>
                  <a:pt x="387525" y="0"/>
                  <a:pt x="388449" y="2771"/>
                  <a:pt x="365358" y="7389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71800" y="1981200"/>
            <a:ext cx="3429000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eeklyecho.com/blog/media/1/20060927-terrell_ow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066800"/>
            <a:ext cx="3619500" cy="4352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2362200"/>
            <a:ext cx="183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Rectus </a:t>
            </a:r>
            <a:r>
              <a:rPr lang="en-US" dirty="0" err="1" smtClean="0"/>
              <a:t>abdominis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581400"/>
            <a:ext cx="131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Flexes trunk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67000" y="2590800"/>
            <a:ext cx="2971800" cy="1981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400" y="22098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33400" y="3429000"/>
            <a:ext cx="1981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howstuffworks.com/gif/micro-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7620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22860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Orbicularis</a:t>
            </a:r>
            <a:r>
              <a:rPr lang="en-US" dirty="0" smtClean="0"/>
              <a:t> </a:t>
            </a:r>
            <a:r>
              <a:rPr lang="en-US" dirty="0" err="1" smtClean="0"/>
              <a:t>oculi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733800"/>
            <a:ext cx="116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Closes eye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057400"/>
            <a:ext cx="2133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1000" y="3581400"/>
            <a:ext cx="1752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67000" y="2667000"/>
            <a:ext cx="22098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492840" y="2909455"/>
            <a:ext cx="1132105" cy="1080654"/>
          </a:xfrm>
          <a:custGeom>
            <a:avLst/>
            <a:gdLst>
              <a:gd name="connsiteX0" fmla="*/ 1132105 w 1132105"/>
              <a:gd name="connsiteY0" fmla="*/ 263236 h 1080654"/>
              <a:gd name="connsiteX1" fmla="*/ 1076687 w 1132105"/>
              <a:gd name="connsiteY1" fmla="*/ 180109 h 1080654"/>
              <a:gd name="connsiteX2" fmla="*/ 1035124 w 1132105"/>
              <a:gd name="connsiteY2" fmla="*/ 166254 h 1080654"/>
              <a:gd name="connsiteX3" fmla="*/ 951996 w 1132105"/>
              <a:gd name="connsiteY3" fmla="*/ 110836 h 1080654"/>
              <a:gd name="connsiteX4" fmla="*/ 910433 w 1132105"/>
              <a:gd name="connsiteY4" fmla="*/ 83127 h 1080654"/>
              <a:gd name="connsiteX5" fmla="*/ 785742 w 1132105"/>
              <a:gd name="connsiteY5" fmla="*/ 41563 h 1080654"/>
              <a:gd name="connsiteX6" fmla="*/ 744178 w 1132105"/>
              <a:gd name="connsiteY6" fmla="*/ 27709 h 1080654"/>
              <a:gd name="connsiteX7" fmla="*/ 702615 w 1132105"/>
              <a:gd name="connsiteY7" fmla="*/ 13854 h 1080654"/>
              <a:gd name="connsiteX8" fmla="*/ 619487 w 1132105"/>
              <a:gd name="connsiteY8" fmla="*/ 0 h 1080654"/>
              <a:gd name="connsiteX9" fmla="*/ 425524 w 1132105"/>
              <a:gd name="connsiteY9" fmla="*/ 13854 h 1080654"/>
              <a:gd name="connsiteX10" fmla="*/ 314687 w 1132105"/>
              <a:gd name="connsiteY10" fmla="*/ 41563 h 1080654"/>
              <a:gd name="connsiteX11" fmla="*/ 259269 w 1132105"/>
              <a:gd name="connsiteY11" fmla="*/ 55418 h 1080654"/>
              <a:gd name="connsiteX12" fmla="*/ 217705 w 1132105"/>
              <a:gd name="connsiteY12" fmla="*/ 83127 h 1080654"/>
              <a:gd name="connsiteX13" fmla="*/ 189996 w 1132105"/>
              <a:gd name="connsiteY13" fmla="*/ 124690 h 1080654"/>
              <a:gd name="connsiteX14" fmla="*/ 148433 w 1132105"/>
              <a:gd name="connsiteY14" fmla="*/ 138545 h 1080654"/>
              <a:gd name="connsiteX15" fmla="*/ 134578 w 1132105"/>
              <a:gd name="connsiteY15" fmla="*/ 180109 h 1080654"/>
              <a:gd name="connsiteX16" fmla="*/ 93015 w 1132105"/>
              <a:gd name="connsiteY16" fmla="*/ 193963 h 1080654"/>
              <a:gd name="connsiteX17" fmla="*/ 65305 w 1132105"/>
              <a:gd name="connsiteY17" fmla="*/ 277090 h 1080654"/>
              <a:gd name="connsiteX18" fmla="*/ 37596 w 1132105"/>
              <a:gd name="connsiteY18" fmla="*/ 360218 h 1080654"/>
              <a:gd name="connsiteX19" fmla="*/ 23742 w 1132105"/>
              <a:gd name="connsiteY19" fmla="*/ 401781 h 1080654"/>
              <a:gd name="connsiteX20" fmla="*/ 23742 w 1132105"/>
              <a:gd name="connsiteY20" fmla="*/ 706581 h 1080654"/>
              <a:gd name="connsiteX21" fmla="*/ 65305 w 1132105"/>
              <a:gd name="connsiteY21" fmla="*/ 789709 h 1080654"/>
              <a:gd name="connsiteX22" fmla="*/ 120724 w 1132105"/>
              <a:gd name="connsiteY22" fmla="*/ 858981 h 1080654"/>
              <a:gd name="connsiteX23" fmla="*/ 134578 w 1132105"/>
              <a:gd name="connsiteY23" fmla="*/ 900545 h 1080654"/>
              <a:gd name="connsiteX24" fmla="*/ 217705 w 1132105"/>
              <a:gd name="connsiteY24" fmla="*/ 928254 h 1080654"/>
              <a:gd name="connsiteX25" fmla="*/ 259269 w 1132105"/>
              <a:gd name="connsiteY25" fmla="*/ 1011381 h 1080654"/>
              <a:gd name="connsiteX26" fmla="*/ 300833 w 1132105"/>
              <a:gd name="connsiteY26" fmla="*/ 1052945 h 1080654"/>
              <a:gd name="connsiteX27" fmla="*/ 383960 w 1132105"/>
              <a:gd name="connsiteY27" fmla="*/ 1080654 h 1080654"/>
              <a:gd name="connsiteX28" fmla="*/ 522505 w 1132105"/>
              <a:gd name="connsiteY28" fmla="*/ 1066800 h 1080654"/>
              <a:gd name="connsiteX29" fmla="*/ 550215 w 1132105"/>
              <a:gd name="connsiteY29" fmla="*/ 1039090 h 1080654"/>
              <a:gd name="connsiteX30" fmla="*/ 633342 w 1132105"/>
              <a:gd name="connsiteY30" fmla="*/ 1011381 h 1080654"/>
              <a:gd name="connsiteX31" fmla="*/ 647196 w 1132105"/>
              <a:gd name="connsiteY31" fmla="*/ 969818 h 1080654"/>
              <a:gd name="connsiteX32" fmla="*/ 730324 w 1132105"/>
              <a:gd name="connsiteY32" fmla="*/ 942109 h 1080654"/>
              <a:gd name="connsiteX33" fmla="*/ 827305 w 1132105"/>
              <a:gd name="connsiteY33" fmla="*/ 914400 h 1080654"/>
              <a:gd name="connsiteX34" fmla="*/ 868869 w 1132105"/>
              <a:gd name="connsiteY34" fmla="*/ 845127 h 1080654"/>
              <a:gd name="connsiteX35" fmla="*/ 910433 w 1132105"/>
              <a:gd name="connsiteY35" fmla="*/ 803563 h 1080654"/>
              <a:gd name="connsiteX36" fmla="*/ 924287 w 1132105"/>
              <a:gd name="connsiteY36" fmla="*/ 762000 h 1080654"/>
              <a:gd name="connsiteX37" fmla="*/ 965851 w 1132105"/>
              <a:gd name="connsiteY37" fmla="*/ 748145 h 1080654"/>
              <a:gd name="connsiteX38" fmla="*/ 993560 w 1132105"/>
              <a:gd name="connsiteY38" fmla="*/ 665018 h 1080654"/>
              <a:gd name="connsiteX39" fmla="*/ 1021269 w 1132105"/>
              <a:gd name="connsiteY39" fmla="*/ 623454 h 1080654"/>
              <a:gd name="connsiteX40" fmla="*/ 1035124 w 1132105"/>
              <a:gd name="connsiteY40" fmla="*/ 581890 h 1080654"/>
              <a:gd name="connsiteX41" fmla="*/ 1090542 w 1132105"/>
              <a:gd name="connsiteY41" fmla="*/ 498763 h 1080654"/>
              <a:gd name="connsiteX42" fmla="*/ 1118251 w 1132105"/>
              <a:gd name="connsiteY42" fmla="*/ 415636 h 1080654"/>
              <a:gd name="connsiteX43" fmla="*/ 1132105 w 1132105"/>
              <a:gd name="connsiteY43" fmla="*/ 374072 h 1080654"/>
              <a:gd name="connsiteX44" fmla="*/ 1132105 w 1132105"/>
              <a:gd name="connsiteY44" fmla="*/ 263236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2105" h="1080654">
                <a:moveTo>
                  <a:pt x="1132105" y="263236"/>
                </a:moveTo>
                <a:cubicBezTo>
                  <a:pt x="1117580" y="219659"/>
                  <a:pt x="1121166" y="209762"/>
                  <a:pt x="1076687" y="180109"/>
                </a:cubicBezTo>
                <a:cubicBezTo>
                  <a:pt x="1064536" y="172008"/>
                  <a:pt x="1047890" y="173346"/>
                  <a:pt x="1035124" y="166254"/>
                </a:cubicBezTo>
                <a:cubicBezTo>
                  <a:pt x="1006013" y="150081"/>
                  <a:pt x="979705" y="129309"/>
                  <a:pt x="951996" y="110836"/>
                </a:cubicBezTo>
                <a:cubicBezTo>
                  <a:pt x="938142" y="101600"/>
                  <a:pt x="926229" y="88392"/>
                  <a:pt x="910433" y="83127"/>
                </a:cubicBezTo>
                <a:lnTo>
                  <a:pt x="785742" y="41563"/>
                </a:lnTo>
                <a:lnTo>
                  <a:pt x="744178" y="27709"/>
                </a:lnTo>
                <a:cubicBezTo>
                  <a:pt x="730324" y="23091"/>
                  <a:pt x="717020" y="16255"/>
                  <a:pt x="702615" y="13854"/>
                </a:cubicBezTo>
                <a:lnTo>
                  <a:pt x="619487" y="0"/>
                </a:lnTo>
                <a:cubicBezTo>
                  <a:pt x="554833" y="4618"/>
                  <a:pt x="489749" y="5096"/>
                  <a:pt x="425524" y="13854"/>
                </a:cubicBezTo>
                <a:cubicBezTo>
                  <a:pt x="387791" y="18999"/>
                  <a:pt x="351633" y="32327"/>
                  <a:pt x="314687" y="41563"/>
                </a:cubicBezTo>
                <a:lnTo>
                  <a:pt x="259269" y="55418"/>
                </a:lnTo>
                <a:cubicBezTo>
                  <a:pt x="245414" y="64654"/>
                  <a:pt x="229479" y="71353"/>
                  <a:pt x="217705" y="83127"/>
                </a:cubicBezTo>
                <a:cubicBezTo>
                  <a:pt x="205931" y="94901"/>
                  <a:pt x="202998" y="114288"/>
                  <a:pt x="189996" y="124690"/>
                </a:cubicBezTo>
                <a:cubicBezTo>
                  <a:pt x="178592" y="133813"/>
                  <a:pt x="162287" y="133927"/>
                  <a:pt x="148433" y="138545"/>
                </a:cubicBezTo>
                <a:cubicBezTo>
                  <a:pt x="143815" y="152400"/>
                  <a:pt x="144905" y="169782"/>
                  <a:pt x="134578" y="180109"/>
                </a:cubicBezTo>
                <a:cubicBezTo>
                  <a:pt x="124252" y="190435"/>
                  <a:pt x="101503" y="182080"/>
                  <a:pt x="93015" y="193963"/>
                </a:cubicBezTo>
                <a:cubicBezTo>
                  <a:pt x="76038" y="217730"/>
                  <a:pt x="74541" y="249381"/>
                  <a:pt x="65305" y="277090"/>
                </a:cubicBezTo>
                <a:lnTo>
                  <a:pt x="37596" y="360218"/>
                </a:lnTo>
                <a:lnTo>
                  <a:pt x="23742" y="401781"/>
                </a:lnTo>
                <a:cubicBezTo>
                  <a:pt x="11341" y="562992"/>
                  <a:pt x="0" y="564128"/>
                  <a:pt x="23742" y="706581"/>
                </a:cubicBezTo>
                <a:cubicBezTo>
                  <a:pt x="32448" y="758818"/>
                  <a:pt x="41368" y="741836"/>
                  <a:pt x="65305" y="789709"/>
                </a:cubicBezTo>
                <a:cubicBezTo>
                  <a:pt x="98765" y="856628"/>
                  <a:pt x="50660" y="812272"/>
                  <a:pt x="120724" y="858981"/>
                </a:cubicBezTo>
                <a:cubicBezTo>
                  <a:pt x="125342" y="872836"/>
                  <a:pt x="122694" y="892057"/>
                  <a:pt x="134578" y="900545"/>
                </a:cubicBezTo>
                <a:cubicBezTo>
                  <a:pt x="158345" y="917522"/>
                  <a:pt x="217705" y="928254"/>
                  <a:pt x="217705" y="928254"/>
                </a:cubicBezTo>
                <a:cubicBezTo>
                  <a:pt x="231591" y="969911"/>
                  <a:pt x="229427" y="975571"/>
                  <a:pt x="259269" y="1011381"/>
                </a:cubicBezTo>
                <a:cubicBezTo>
                  <a:pt x="271812" y="1026433"/>
                  <a:pt x="283705" y="1043430"/>
                  <a:pt x="300833" y="1052945"/>
                </a:cubicBezTo>
                <a:cubicBezTo>
                  <a:pt x="326365" y="1067130"/>
                  <a:pt x="383960" y="1080654"/>
                  <a:pt x="383960" y="1080654"/>
                </a:cubicBezTo>
                <a:cubicBezTo>
                  <a:pt x="430142" y="1076036"/>
                  <a:pt x="477479" y="1078057"/>
                  <a:pt x="522505" y="1066800"/>
                </a:cubicBezTo>
                <a:cubicBezTo>
                  <a:pt x="535178" y="1063632"/>
                  <a:pt x="538531" y="1044932"/>
                  <a:pt x="550215" y="1039090"/>
                </a:cubicBezTo>
                <a:cubicBezTo>
                  <a:pt x="576339" y="1026028"/>
                  <a:pt x="633342" y="1011381"/>
                  <a:pt x="633342" y="1011381"/>
                </a:cubicBezTo>
                <a:cubicBezTo>
                  <a:pt x="637960" y="997527"/>
                  <a:pt x="635312" y="978306"/>
                  <a:pt x="647196" y="969818"/>
                </a:cubicBezTo>
                <a:cubicBezTo>
                  <a:pt x="670964" y="952841"/>
                  <a:pt x="701988" y="949193"/>
                  <a:pt x="730324" y="942109"/>
                </a:cubicBezTo>
                <a:cubicBezTo>
                  <a:pt x="799910" y="924712"/>
                  <a:pt x="767678" y="934275"/>
                  <a:pt x="827305" y="914400"/>
                </a:cubicBezTo>
                <a:cubicBezTo>
                  <a:pt x="913604" y="828101"/>
                  <a:pt x="796928" y="953039"/>
                  <a:pt x="868869" y="845127"/>
                </a:cubicBezTo>
                <a:cubicBezTo>
                  <a:pt x="879737" y="828824"/>
                  <a:pt x="896578" y="817418"/>
                  <a:pt x="910433" y="803563"/>
                </a:cubicBezTo>
                <a:cubicBezTo>
                  <a:pt x="915051" y="789709"/>
                  <a:pt x="913961" y="772326"/>
                  <a:pt x="924287" y="762000"/>
                </a:cubicBezTo>
                <a:cubicBezTo>
                  <a:pt x="934614" y="751673"/>
                  <a:pt x="957363" y="760029"/>
                  <a:pt x="965851" y="748145"/>
                </a:cubicBezTo>
                <a:cubicBezTo>
                  <a:pt x="982828" y="724378"/>
                  <a:pt x="977359" y="689320"/>
                  <a:pt x="993560" y="665018"/>
                </a:cubicBezTo>
                <a:cubicBezTo>
                  <a:pt x="1002796" y="651163"/>
                  <a:pt x="1013822" y="638347"/>
                  <a:pt x="1021269" y="623454"/>
                </a:cubicBezTo>
                <a:cubicBezTo>
                  <a:pt x="1027800" y="610392"/>
                  <a:pt x="1028032" y="594656"/>
                  <a:pt x="1035124" y="581890"/>
                </a:cubicBezTo>
                <a:cubicBezTo>
                  <a:pt x="1051297" y="552779"/>
                  <a:pt x="1090542" y="498763"/>
                  <a:pt x="1090542" y="498763"/>
                </a:cubicBezTo>
                <a:lnTo>
                  <a:pt x="1118251" y="415636"/>
                </a:lnTo>
                <a:cubicBezTo>
                  <a:pt x="1122869" y="401781"/>
                  <a:pt x="1132105" y="388676"/>
                  <a:pt x="1132105" y="374072"/>
                </a:cubicBezTo>
                <a:lnTo>
                  <a:pt x="1132105" y="263236"/>
                </a:lnTo>
                <a:close/>
              </a:path>
            </a:pathLst>
          </a:cu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lebritybeautybuzz.com/wp-content/uploads/2008/04/heidi-klum-112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762000"/>
            <a:ext cx="3810000" cy="5038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981200"/>
            <a:ext cx="2120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Sternocleidomastoid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343400"/>
            <a:ext cx="23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Rotates head (alone)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105400"/>
            <a:ext cx="247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Flexes neck (together)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410200" y="3581400"/>
            <a:ext cx="29718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8600" y="18288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28600" y="4191000"/>
            <a:ext cx="2514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0" y="5029200"/>
            <a:ext cx="2895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2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336473" y="3740727"/>
            <a:ext cx="923261" cy="1758408"/>
          </a:xfrm>
          <a:custGeom>
            <a:avLst/>
            <a:gdLst>
              <a:gd name="connsiteX0" fmla="*/ 429491 w 923261"/>
              <a:gd name="connsiteY0" fmla="*/ 387928 h 1758408"/>
              <a:gd name="connsiteX1" fmla="*/ 471054 w 923261"/>
              <a:gd name="connsiteY1" fmla="*/ 484909 h 1758408"/>
              <a:gd name="connsiteX2" fmla="*/ 484909 w 923261"/>
              <a:gd name="connsiteY2" fmla="*/ 554182 h 1758408"/>
              <a:gd name="connsiteX3" fmla="*/ 498763 w 923261"/>
              <a:gd name="connsiteY3" fmla="*/ 595746 h 1758408"/>
              <a:gd name="connsiteX4" fmla="*/ 512618 w 923261"/>
              <a:gd name="connsiteY4" fmla="*/ 651164 h 1758408"/>
              <a:gd name="connsiteX5" fmla="*/ 554182 w 923261"/>
              <a:gd name="connsiteY5" fmla="*/ 775855 h 1758408"/>
              <a:gd name="connsiteX6" fmla="*/ 595745 w 923261"/>
              <a:gd name="connsiteY6" fmla="*/ 900546 h 1758408"/>
              <a:gd name="connsiteX7" fmla="*/ 609600 w 923261"/>
              <a:gd name="connsiteY7" fmla="*/ 942109 h 1758408"/>
              <a:gd name="connsiteX8" fmla="*/ 637309 w 923261"/>
              <a:gd name="connsiteY8" fmla="*/ 1094509 h 1758408"/>
              <a:gd name="connsiteX9" fmla="*/ 651163 w 923261"/>
              <a:gd name="connsiteY9" fmla="*/ 1149928 h 1758408"/>
              <a:gd name="connsiteX10" fmla="*/ 678872 w 923261"/>
              <a:gd name="connsiteY10" fmla="*/ 1233055 h 1758408"/>
              <a:gd name="connsiteX11" fmla="*/ 706582 w 923261"/>
              <a:gd name="connsiteY11" fmla="*/ 1316182 h 1758408"/>
              <a:gd name="connsiteX12" fmla="*/ 734291 w 923261"/>
              <a:gd name="connsiteY12" fmla="*/ 1399309 h 1758408"/>
              <a:gd name="connsiteX13" fmla="*/ 748145 w 923261"/>
              <a:gd name="connsiteY13" fmla="*/ 1440873 h 1758408"/>
              <a:gd name="connsiteX14" fmla="*/ 803563 w 923261"/>
              <a:gd name="connsiteY14" fmla="*/ 1524000 h 1758408"/>
              <a:gd name="connsiteX15" fmla="*/ 831272 w 923261"/>
              <a:gd name="connsiteY15" fmla="*/ 1565564 h 1758408"/>
              <a:gd name="connsiteX16" fmla="*/ 845127 w 923261"/>
              <a:gd name="connsiteY16" fmla="*/ 1607128 h 1758408"/>
              <a:gd name="connsiteX17" fmla="*/ 886691 w 923261"/>
              <a:gd name="connsiteY17" fmla="*/ 1648691 h 1758408"/>
              <a:gd name="connsiteX18" fmla="*/ 845127 w 923261"/>
              <a:gd name="connsiteY18" fmla="*/ 1607128 h 1758408"/>
              <a:gd name="connsiteX19" fmla="*/ 803563 w 923261"/>
              <a:gd name="connsiteY19" fmla="*/ 1593273 h 1758408"/>
              <a:gd name="connsiteX20" fmla="*/ 748145 w 923261"/>
              <a:gd name="connsiteY20" fmla="*/ 1524000 h 1758408"/>
              <a:gd name="connsiteX21" fmla="*/ 734291 w 923261"/>
              <a:gd name="connsiteY21" fmla="*/ 1482437 h 1758408"/>
              <a:gd name="connsiteX22" fmla="*/ 706582 w 923261"/>
              <a:gd name="connsiteY22" fmla="*/ 1440873 h 1758408"/>
              <a:gd name="connsiteX23" fmla="*/ 637309 w 923261"/>
              <a:gd name="connsiteY23" fmla="*/ 1385455 h 1758408"/>
              <a:gd name="connsiteX24" fmla="*/ 581891 w 923261"/>
              <a:gd name="connsiteY24" fmla="*/ 1357746 h 1758408"/>
              <a:gd name="connsiteX25" fmla="*/ 526472 w 923261"/>
              <a:gd name="connsiteY25" fmla="*/ 1246909 h 1758408"/>
              <a:gd name="connsiteX26" fmla="*/ 471054 w 923261"/>
              <a:gd name="connsiteY26" fmla="*/ 1191491 h 1758408"/>
              <a:gd name="connsiteX27" fmla="*/ 457200 w 923261"/>
              <a:gd name="connsiteY27" fmla="*/ 1149928 h 1758408"/>
              <a:gd name="connsiteX28" fmla="*/ 429491 w 923261"/>
              <a:gd name="connsiteY28" fmla="*/ 1122218 h 1758408"/>
              <a:gd name="connsiteX29" fmla="*/ 374072 w 923261"/>
              <a:gd name="connsiteY29" fmla="*/ 955964 h 1758408"/>
              <a:gd name="connsiteX30" fmla="*/ 360218 w 923261"/>
              <a:gd name="connsiteY30" fmla="*/ 914400 h 1758408"/>
              <a:gd name="connsiteX31" fmla="*/ 346363 w 923261"/>
              <a:gd name="connsiteY31" fmla="*/ 872837 h 1758408"/>
              <a:gd name="connsiteX32" fmla="*/ 332509 w 923261"/>
              <a:gd name="connsiteY32" fmla="*/ 817418 h 1758408"/>
              <a:gd name="connsiteX33" fmla="*/ 318654 w 923261"/>
              <a:gd name="connsiteY33" fmla="*/ 775855 h 1758408"/>
              <a:gd name="connsiteX34" fmla="*/ 263236 w 923261"/>
              <a:gd name="connsiteY34" fmla="*/ 692728 h 1758408"/>
              <a:gd name="connsiteX35" fmla="*/ 249382 w 923261"/>
              <a:gd name="connsiteY35" fmla="*/ 651164 h 1758408"/>
              <a:gd name="connsiteX36" fmla="*/ 235527 w 923261"/>
              <a:gd name="connsiteY36" fmla="*/ 595746 h 1758408"/>
              <a:gd name="connsiteX37" fmla="*/ 207818 w 923261"/>
              <a:gd name="connsiteY37" fmla="*/ 554182 h 1758408"/>
              <a:gd name="connsiteX38" fmla="*/ 180109 w 923261"/>
              <a:gd name="connsiteY38" fmla="*/ 471055 h 1758408"/>
              <a:gd name="connsiteX39" fmla="*/ 124691 w 923261"/>
              <a:gd name="connsiteY39" fmla="*/ 387928 h 1758408"/>
              <a:gd name="connsiteX40" fmla="*/ 96982 w 923261"/>
              <a:gd name="connsiteY40" fmla="*/ 304800 h 1758408"/>
              <a:gd name="connsiteX41" fmla="*/ 83127 w 923261"/>
              <a:gd name="connsiteY41" fmla="*/ 263237 h 1758408"/>
              <a:gd name="connsiteX42" fmla="*/ 69272 w 923261"/>
              <a:gd name="connsiteY42" fmla="*/ 207818 h 1758408"/>
              <a:gd name="connsiteX43" fmla="*/ 41563 w 923261"/>
              <a:gd name="connsiteY43" fmla="*/ 124691 h 1758408"/>
              <a:gd name="connsiteX44" fmla="*/ 27709 w 923261"/>
              <a:gd name="connsiteY44" fmla="*/ 83128 h 1758408"/>
              <a:gd name="connsiteX45" fmla="*/ 13854 w 923261"/>
              <a:gd name="connsiteY45" fmla="*/ 41564 h 1758408"/>
              <a:gd name="connsiteX46" fmla="*/ 0 w 923261"/>
              <a:gd name="connsiteY46" fmla="*/ 0 h 175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23261" h="1758408">
                <a:moveTo>
                  <a:pt x="429491" y="387928"/>
                </a:moveTo>
                <a:cubicBezTo>
                  <a:pt x="449317" y="427581"/>
                  <a:pt x="460861" y="444136"/>
                  <a:pt x="471054" y="484909"/>
                </a:cubicBezTo>
                <a:cubicBezTo>
                  <a:pt x="476765" y="507754"/>
                  <a:pt x="479198" y="531337"/>
                  <a:pt x="484909" y="554182"/>
                </a:cubicBezTo>
                <a:cubicBezTo>
                  <a:pt x="488451" y="568350"/>
                  <a:pt x="494751" y="581704"/>
                  <a:pt x="498763" y="595746"/>
                </a:cubicBezTo>
                <a:cubicBezTo>
                  <a:pt x="503994" y="614055"/>
                  <a:pt x="507146" y="632926"/>
                  <a:pt x="512618" y="651164"/>
                </a:cubicBezTo>
                <a:cubicBezTo>
                  <a:pt x="512628" y="651197"/>
                  <a:pt x="547249" y="755057"/>
                  <a:pt x="554182" y="775855"/>
                </a:cubicBezTo>
                <a:lnTo>
                  <a:pt x="595745" y="900546"/>
                </a:lnTo>
                <a:lnTo>
                  <a:pt x="609600" y="942109"/>
                </a:lnTo>
                <a:cubicBezTo>
                  <a:pt x="619630" y="1002291"/>
                  <a:pt x="624395" y="1036397"/>
                  <a:pt x="637309" y="1094509"/>
                </a:cubicBezTo>
                <a:cubicBezTo>
                  <a:pt x="641440" y="1113097"/>
                  <a:pt x="645692" y="1131690"/>
                  <a:pt x="651163" y="1149928"/>
                </a:cubicBezTo>
                <a:cubicBezTo>
                  <a:pt x="659556" y="1177904"/>
                  <a:pt x="669636" y="1205346"/>
                  <a:pt x="678872" y="1233055"/>
                </a:cubicBezTo>
                <a:lnTo>
                  <a:pt x="706582" y="1316182"/>
                </a:lnTo>
                <a:lnTo>
                  <a:pt x="734291" y="1399309"/>
                </a:lnTo>
                <a:cubicBezTo>
                  <a:pt x="738909" y="1413164"/>
                  <a:pt x="740044" y="1428722"/>
                  <a:pt x="748145" y="1440873"/>
                </a:cubicBezTo>
                <a:lnTo>
                  <a:pt x="803563" y="1524000"/>
                </a:lnTo>
                <a:cubicBezTo>
                  <a:pt x="812799" y="1537855"/>
                  <a:pt x="826006" y="1549767"/>
                  <a:pt x="831272" y="1565564"/>
                </a:cubicBezTo>
                <a:cubicBezTo>
                  <a:pt x="835890" y="1579419"/>
                  <a:pt x="837026" y="1594977"/>
                  <a:pt x="845127" y="1607128"/>
                </a:cubicBezTo>
                <a:cubicBezTo>
                  <a:pt x="855995" y="1623430"/>
                  <a:pt x="872836" y="1634837"/>
                  <a:pt x="886691" y="1648691"/>
                </a:cubicBezTo>
                <a:cubicBezTo>
                  <a:pt x="923261" y="1758408"/>
                  <a:pt x="880858" y="1619039"/>
                  <a:pt x="845127" y="1607128"/>
                </a:cubicBezTo>
                <a:lnTo>
                  <a:pt x="803563" y="1593273"/>
                </a:lnTo>
                <a:cubicBezTo>
                  <a:pt x="768741" y="1488803"/>
                  <a:pt x="819764" y="1613523"/>
                  <a:pt x="748145" y="1524000"/>
                </a:cubicBezTo>
                <a:cubicBezTo>
                  <a:pt x="739022" y="1512596"/>
                  <a:pt x="740822" y="1495499"/>
                  <a:pt x="734291" y="1482437"/>
                </a:cubicBezTo>
                <a:cubicBezTo>
                  <a:pt x="726844" y="1467544"/>
                  <a:pt x="716984" y="1453875"/>
                  <a:pt x="706582" y="1440873"/>
                </a:cubicBezTo>
                <a:cubicBezTo>
                  <a:pt x="687420" y="1416920"/>
                  <a:pt x="663836" y="1400613"/>
                  <a:pt x="637309" y="1385455"/>
                </a:cubicBezTo>
                <a:cubicBezTo>
                  <a:pt x="619377" y="1375208"/>
                  <a:pt x="600364" y="1366982"/>
                  <a:pt x="581891" y="1357746"/>
                </a:cubicBezTo>
                <a:cubicBezTo>
                  <a:pt x="550051" y="1262226"/>
                  <a:pt x="574836" y="1295271"/>
                  <a:pt x="526472" y="1246909"/>
                </a:cubicBezTo>
                <a:cubicBezTo>
                  <a:pt x="489529" y="1136076"/>
                  <a:pt x="544944" y="1265381"/>
                  <a:pt x="471054" y="1191491"/>
                </a:cubicBezTo>
                <a:cubicBezTo>
                  <a:pt x="460728" y="1181165"/>
                  <a:pt x="464713" y="1162451"/>
                  <a:pt x="457200" y="1149928"/>
                </a:cubicBezTo>
                <a:cubicBezTo>
                  <a:pt x="450480" y="1138727"/>
                  <a:pt x="438727" y="1131455"/>
                  <a:pt x="429491" y="1122218"/>
                </a:cubicBezTo>
                <a:lnTo>
                  <a:pt x="374072" y="955964"/>
                </a:lnTo>
                <a:lnTo>
                  <a:pt x="360218" y="914400"/>
                </a:lnTo>
                <a:cubicBezTo>
                  <a:pt x="355600" y="900546"/>
                  <a:pt x="349905" y="887005"/>
                  <a:pt x="346363" y="872837"/>
                </a:cubicBezTo>
                <a:cubicBezTo>
                  <a:pt x="341745" y="854364"/>
                  <a:pt x="337740" y="835727"/>
                  <a:pt x="332509" y="817418"/>
                </a:cubicBezTo>
                <a:cubicBezTo>
                  <a:pt x="328497" y="803376"/>
                  <a:pt x="325746" y="788621"/>
                  <a:pt x="318654" y="775855"/>
                </a:cubicBezTo>
                <a:cubicBezTo>
                  <a:pt x="302481" y="746744"/>
                  <a:pt x="263236" y="692728"/>
                  <a:pt x="263236" y="692728"/>
                </a:cubicBezTo>
                <a:cubicBezTo>
                  <a:pt x="258618" y="678873"/>
                  <a:pt x="253394" y="665206"/>
                  <a:pt x="249382" y="651164"/>
                </a:cubicBezTo>
                <a:cubicBezTo>
                  <a:pt x="244151" y="632855"/>
                  <a:pt x="243028" y="613248"/>
                  <a:pt x="235527" y="595746"/>
                </a:cubicBezTo>
                <a:cubicBezTo>
                  <a:pt x="228968" y="580441"/>
                  <a:pt x="214581" y="569398"/>
                  <a:pt x="207818" y="554182"/>
                </a:cubicBezTo>
                <a:cubicBezTo>
                  <a:pt x="195956" y="527492"/>
                  <a:pt x="196311" y="495357"/>
                  <a:pt x="180109" y="471055"/>
                </a:cubicBezTo>
                <a:cubicBezTo>
                  <a:pt x="161636" y="443346"/>
                  <a:pt x="135222" y="419521"/>
                  <a:pt x="124691" y="387928"/>
                </a:cubicBezTo>
                <a:lnTo>
                  <a:pt x="96982" y="304800"/>
                </a:lnTo>
                <a:cubicBezTo>
                  <a:pt x="92364" y="290946"/>
                  <a:pt x="86669" y="277405"/>
                  <a:pt x="83127" y="263237"/>
                </a:cubicBezTo>
                <a:cubicBezTo>
                  <a:pt x="78509" y="244764"/>
                  <a:pt x="74744" y="226056"/>
                  <a:pt x="69272" y="207818"/>
                </a:cubicBezTo>
                <a:cubicBezTo>
                  <a:pt x="60879" y="179842"/>
                  <a:pt x="50799" y="152400"/>
                  <a:pt x="41563" y="124691"/>
                </a:cubicBezTo>
                <a:lnTo>
                  <a:pt x="27709" y="83128"/>
                </a:lnTo>
                <a:lnTo>
                  <a:pt x="13854" y="41564"/>
                </a:lnTo>
                <a:lnTo>
                  <a:pt x="0" y="0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00200" y="2743200"/>
            <a:ext cx="297180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06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20605" t="13333" r="25308" b="5556"/>
          <a:stretch>
            <a:fillRect/>
          </a:stretch>
        </p:blipFill>
        <p:spPr bwMode="auto">
          <a:xfrm>
            <a:off x="3810000" y="914400"/>
            <a:ext cx="480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3200400" y="1295400"/>
            <a:ext cx="16002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95600" y="2209800"/>
            <a:ext cx="30480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5600" y="3429000"/>
            <a:ext cx="2743200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43200" y="4267200"/>
            <a:ext cx="1981200" cy="381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76600" y="5334000"/>
            <a:ext cx="25908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1600200"/>
            <a:ext cx="1028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Muscle=</a:t>
            </a:r>
          </a:p>
          <a:p>
            <a:r>
              <a:rPr lang="en-US" dirty="0" err="1" smtClean="0"/>
              <a:t>Platysma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352800"/>
            <a:ext cx="77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Frown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1066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20574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3276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45720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71800" y="57150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52400" y="3124200"/>
            <a:ext cx="1524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houlder_anatomy_muscles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219199"/>
            <a:ext cx="5867400" cy="4883680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6019800" y="12192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19800" y="23622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5410200"/>
            <a:ext cx="1219200" cy="609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9000" y="4648200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49530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3581400"/>
            <a:ext cx="1626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Shoulder</a:t>
            </a:r>
          </a:p>
          <a:p>
            <a:r>
              <a:rPr lang="en-US" dirty="0" smtClean="0"/>
              <a:t>Lateral rotation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52400" y="3352800"/>
            <a:ext cx="2209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81600" y="1981200"/>
            <a:ext cx="1676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age:Transversus abdomini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3352800" cy="52554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762000"/>
            <a:ext cx="400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deepest layer of the abdominal wall.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230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Transversus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352800"/>
            <a:ext cx="2361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Compresses </a:t>
            </a:r>
            <a:r>
              <a:rPr lang="en-US" dirty="0" smtClean="0"/>
              <a:t>abdomen</a:t>
            </a:r>
          </a:p>
          <a:p>
            <a:r>
              <a:rPr lang="en-US" dirty="0" smtClean="0"/>
              <a:t>and rotates trunk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9050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6712" y="3313331"/>
            <a:ext cx="2667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71800" y="2209800"/>
            <a:ext cx="3581400" cy="1524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6\06.15_faceneck_3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6\06.15_faceneck_3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6\06.15_faceneck_3.jp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</TotalTime>
  <Words>273</Words>
  <Application>Microsoft Office PowerPoint</Application>
  <PresentationFormat>On-screen Show (4:3)</PresentationFormat>
  <Paragraphs>147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Kelly</dc:creator>
  <cp:lastModifiedBy>Windows User</cp:lastModifiedBy>
  <cp:revision>21</cp:revision>
  <dcterms:created xsi:type="dcterms:W3CDTF">2009-11-02T02:36:48Z</dcterms:created>
  <dcterms:modified xsi:type="dcterms:W3CDTF">2012-10-17T17:00:13Z</dcterms:modified>
</cp:coreProperties>
</file>