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8" r:id="rId14"/>
    <p:sldId id="270" r:id="rId15"/>
    <p:sldId id="271" r:id="rId16"/>
    <p:sldId id="272" r:id="rId17"/>
    <p:sldId id="275" r:id="rId18"/>
    <p:sldId id="269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950A6-5145-456F-9E16-AF6B37DAF5C1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3EFC6-0DCF-4959-B539-8F0DF5034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6/6c/Pectoralis_majo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d/d5/Transversus_abdominis.pn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pload.wikimedia.org/wikipedia/commons/7/7d/Latissimus_dorsi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3/Deltoideus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z.about.com/d/sportsmedicine/1/0/9/7/ExternalOblque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Pectoralis Major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71" name="Picture 7" descr="Image:Pectoralis majo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4857750" cy="4857750"/>
          </a:xfrm>
          <a:prstGeom prst="rect">
            <a:avLst/>
          </a:prstGeom>
          <a:noFill/>
        </p:spPr>
      </p:pic>
      <p:pic>
        <p:nvPicPr>
          <p:cNvPr id="11273" name="Picture 9" descr="spot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14600"/>
            <a:ext cx="3105150" cy="3095625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334000" y="2590800"/>
            <a:ext cx="1295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:Transversus abdomini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371600"/>
            <a:ext cx="3352800" cy="52554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0400" y="609600"/>
            <a:ext cx="230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.about.com/d/pilates/1/0/9/4/-/-/RippedAbs2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474" y="1981200"/>
            <a:ext cx="5181600" cy="4604473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0" t="10655" r="38842" b="10187"/>
          <a:stretch/>
        </p:blipFill>
        <p:spPr>
          <a:xfrm>
            <a:off x="3754655" y="76200"/>
            <a:ext cx="1779871" cy="24054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9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990600"/>
            <a:ext cx="5131837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381000"/>
            <a:ext cx="1553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Diaphragm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Trapezius</a:t>
            </a:r>
          </a:p>
        </p:txBody>
      </p:sp>
      <p:pic>
        <p:nvPicPr>
          <p:cNvPr id="13316" name="Picture 4" descr="250px-Trapezius_Gray4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2930525" cy="4619625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1" name="Picture 5" descr="muscular-anatomy-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062413" cy="6430963"/>
          </a:xfrm>
          <a:prstGeom prst="rect">
            <a:avLst/>
          </a:prstGeom>
          <a:noFill/>
        </p:spPr>
      </p:pic>
      <p:pic>
        <p:nvPicPr>
          <p:cNvPr id="14343" name="Picture 7" descr="Back%20Mus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066800"/>
            <a:ext cx="4562475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Latissimus Dorsi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5" descr="Image:Latissimus dorsi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857750" cy="4857750"/>
          </a:xfrm>
          <a:prstGeom prst="rect">
            <a:avLst/>
          </a:prstGeom>
          <a:noFill/>
        </p:spPr>
      </p:pic>
      <p:pic>
        <p:nvPicPr>
          <p:cNvPr id="13319" name="Picture 7" descr="back_mus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52600"/>
            <a:ext cx="43434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withfriendship.com/user/images/331/Arnold-po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6400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odybuilding-blog.com/images/blo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rector Spin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09600"/>
            <a:ext cx="2057400" cy="6086475"/>
          </a:xfrm>
          <a:prstGeom prst="rect">
            <a:avLst/>
          </a:prstGeom>
          <a:noFill/>
        </p:spPr>
      </p:pic>
      <p:pic>
        <p:nvPicPr>
          <p:cNvPr id="4100" name="Picture 4" descr="http://www.exrx.net/Graphics/ErectorSpinaeCrossSe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2743200" cy="22764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838200"/>
            <a:ext cx="1976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Erector </a:t>
            </a:r>
            <a:r>
              <a:rPr lang="en-US" sz="2400" dirty="0" err="1"/>
              <a:t>s</a:t>
            </a:r>
            <a:r>
              <a:rPr lang="en-US" sz="2400" dirty="0" err="1" smtClean="0"/>
              <a:t>pinae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unrepublic.ie/Images/Original_files/Images_original/back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Deltoid Muscle</a:t>
            </a:r>
          </a:p>
        </p:txBody>
      </p:sp>
      <p:pic>
        <p:nvPicPr>
          <p:cNvPr id="8197" name="Picture 5" descr="shoulder_musc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524000"/>
            <a:ext cx="2593975" cy="4876800"/>
          </a:xfrm>
          <a:noFill/>
          <a:ln/>
        </p:spPr>
      </p:pic>
      <p:pic>
        <p:nvPicPr>
          <p:cNvPr id="8198" name="Picture 6" descr="Image:Deltoideu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133600"/>
            <a:ext cx="3581400" cy="352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hou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290888" cy="4191000"/>
          </a:xfrm>
          <a:prstGeom prst="rect">
            <a:avLst/>
          </a:prstGeom>
          <a:noFill/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 rot="10800000">
            <a:off x="5334000" y="2590800"/>
            <a:ext cx="2971800" cy="2590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257800" y="1447800"/>
            <a:ext cx="286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Inverted Greek letter Delta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2.makefive.com/images/200848/b84de3da69dcc2f6.jpg"/>
          <p:cNvPicPr>
            <a:picLocks noChangeAspect="1" noChangeArrowheads="1"/>
          </p:cNvPicPr>
          <p:nvPr/>
        </p:nvPicPr>
        <p:blipFill rotWithShape="1">
          <a:blip r:embed="rId2" cstate="print"/>
          <a:srcRect t="29503"/>
          <a:stretch/>
        </p:blipFill>
        <p:spPr bwMode="auto">
          <a:xfrm>
            <a:off x="1828800" y="2358188"/>
            <a:ext cx="5410200" cy="381401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1" t="2048" r="32474" b="22518"/>
          <a:stretch/>
        </p:blipFill>
        <p:spPr>
          <a:xfrm>
            <a:off x="4226293" y="900761"/>
            <a:ext cx="923759" cy="14574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Rotator Cuff Muscles</a:t>
            </a:r>
          </a:p>
        </p:txBody>
      </p:sp>
      <p:pic>
        <p:nvPicPr>
          <p:cNvPr id="15366" name="Picture 6" descr="shoulder_anatomy_muscles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905000"/>
            <a:ext cx="4800600" cy="3995738"/>
          </a:xfrm>
          <a:noFill/>
          <a:ln/>
        </p:spPr>
      </p:pic>
      <p:sp>
        <p:nvSpPr>
          <p:cNvPr id="4" name="Rectangle 3"/>
          <p:cNvSpPr/>
          <p:nvPr/>
        </p:nvSpPr>
        <p:spPr>
          <a:xfrm>
            <a:off x="4648200" y="18288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houlder_anatomy_muscles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3200400" cy="3810000"/>
          </a:xfrm>
          <a:prstGeom prst="rect">
            <a:avLst/>
          </a:prstGeom>
          <a:noFill/>
        </p:spPr>
      </p:pic>
      <p:pic>
        <p:nvPicPr>
          <p:cNvPr id="17413" name="Picture 5" descr="shoulderMuscle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232150" cy="3886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47800" y="838200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Anterior 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866275"/>
            <a:ext cx="154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Posterior View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06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43928" t="25556" b="12222"/>
          <a:stretch>
            <a:fillRect/>
          </a:stretch>
        </p:blipFill>
        <p:spPr bwMode="auto">
          <a:xfrm>
            <a:off x="1219200" y="685799"/>
            <a:ext cx="6576504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228600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Abdominal Muscles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ctus_abdomi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e External Oblique Muscles 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962400" cy="4201098"/>
          </a:xfrm>
          <a:prstGeom prst="rect">
            <a:avLst/>
          </a:prstGeom>
          <a:noFill/>
        </p:spPr>
      </p:pic>
      <p:pic>
        <p:nvPicPr>
          <p:cNvPr id="3" name="Picture 4" descr="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19200"/>
            <a:ext cx="3901168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685800"/>
            <a:ext cx="174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 Oblique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685800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Oblique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6\06.16_anttrunk_1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29</Words>
  <Application>Microsoft Office PowerPoint</Application>
  <PresentationFormat>On-screen Show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Pectoralis Major</vt:lpstr>
      <vt:lpstr>Deltoid Muscle</vt:lpstr>
      <vt:lpstr>PowerPoint Presentation</vt:lpstr>
      <vt:lpstr>PowerPoint Presentation</vt:lpstr>
      <vt:lpstr>Rotator Cuff Muscles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Trapezius</vt:lpstr>
      <vt:lpstr>PowerPoint Presentation</vt:lpstr>
      <vt:lpstr>Latissimus Dorsi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Pectoralis Major</dc:title>
  <dc:creator>Ryan Kelly</dc:creator>
  <cp:lastModifiedBy>Windows User</cp:lastModifiedBy>
  <cp:revision>15</cp:revision>
  <dcterms:created xsi:type="dcterms:W3CDTF">2009-10-27T03:38:02Z</dcterms:created>
  <dcterms:modified xsi:type="dcterms:W3CDTF">2014-10-20T17:08:03Z</dcterms:modified>
</cp:coreProperties>
</file>