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7" r:id="rId4"/>
    <p:sldId id="291" r:id="rId5"/>
    <p:sldId id="301" r:id="rId6"/>
    <p:sldId id="258" r:id="rId7"/>
    <p:sldId id="303" r:id="rId8"/>
    <p:sldId id="292" r:id="rId9"/>
    <p:sldId id="304" r:id="rId10"/>
    <p:sldId id="300" r:id="rId11"/>
    <p:sldId id="274" r:id="rId12"/>
    <p:sldId id="263" r:id="rId13"/>
    <p:sldId id="296" r:id="rId14"/>
    <p:sldId id="302" r:id="rId15"/>
    <p:sldId id="262" r:id="rId16"/>
    <p:sldId id="261" r:id="rId17"/>
    <p:sldId id="297" r:id="rId18"/>
    <p:sldId id="299" r:id="rId19"/>
    <p:sldId id="264" r:id="rId20"/>
    <p:sldId id="298" r:id="rId21"/>
    <p:sldId id="265" r:id="rId22"/>
    <p:sldId id="283" r:id="rId23"/>
    <p:sldId id="284" r:id="rId24"/>
    <p:sldId id="285" r:id="rId25"/>
    <p:sldId id="286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91" d="100"/>
          <a:sy n="91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34AB-7E64-4286-BB87-B0C5F126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1CE8-6FE1-4C11-B7D9-BEAA9DBE9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25D24-FC45-47D5-B912-EE2A46F36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1D53-9026-4FA7-ADE9-8CE28BABE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47E7-B274-4864-9B58-2F80FD8C3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68402-CFAC-408F-81EA-B1FC9C235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BD95-CAD4-45C9-BF17-9E9149561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226B0-CBD4-4403-95EA-E1203DB66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CF4EB-B2B3-45D3-AC0F-4AE5C4301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D9DD-7DAD-43BB-9E25-17257DA28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89A4-F3DE-4409-949C-0DC5DB7CB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1D08983-2E8A-42C0-B405-F8BB85D63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google.com/url?source=imgres&amp;ct=img&amp;q=http://www.human-nervous-system.com/wp-content/uploads/2009/07/human-nervous-system.png&amp;usg=AFQjCNEi1vCj7IaEfg2VIc5qByDanky0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6200"/>
            <a:ext cx="401002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04800" y="11430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Nervous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8172" t="13333" r="19156" b="11111"/>
          <a:stretch>
            <a:fillRect/>
          </a:stretch>
        </p:blipFill>
        <p:spPr bwMode="auto">
          <a:xfrm>
            <a:off x="914400" y="0"/>
            <a:ext cx="7239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23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600200" y="1371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181600" y="1371600"/>
            <a:ext cx="838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248400" y="26670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41148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133600"/>
            <a:ext cx="2514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2819400"/>
            <a:ext cx="22098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971800" y="1828800"/>
            <a:ext cx="1752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95800" y="3962400"/>
            <a:ext cx="2514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05000" y="4343400"/>
            <a:ext cx="1524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2600" y="4495800"/>
            <a:ext cx="22098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5181600"/>
            <a:ext cx="1981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343400" y="5791200"/>
            <a:ext cx="2057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562600" y="4648200"/>
            <a:ext cx="1524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6096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914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2438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3810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Midbrain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4953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5400" y="58674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6800" y="525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4572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" y="38978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 chiasm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25262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1828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0" y="990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610100" y="1943100"/>
            <a:ext cx="17526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00800" y="1676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Pineal body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600200" y="1371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181600" y="1371600"/>
            <a:ext cx="838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248400" y="26670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41148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133600"/>
            <a:ext cx="2514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2819400"/>
            <a:ext cx="22098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971800" y="1828800"/>
            <a:ext cx="1752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95800" y="3962400"/>
            <a:ext cx="2514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05000" y="4343400"/>
            <a:ext cx="1524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2600" y="4495800"/>
            <a:ext cx="22098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5181600"/>
            <a:ext cx="1981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343400" y="5791200"/>
            <a:ext cx="2057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562600" y="4648200"/>
            <a:ext cx="1524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6096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914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2438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3810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Midbrain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4953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5400" y="58674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6800" y="525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4572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" y="38978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 chiasm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25262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1828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0" y="990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" y="914400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95600" y="533400"/>
            <a:ext cx="2133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15000" y="838200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9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91400" y="2362200"/>
            <a:ext cx="1600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11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10400" y="3657600"/>
            <a:ext cx="1295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86600" y="4876800"/>
            <a:ext cx="1447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77000" y="5867400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14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" y="17526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14600"/>
            <a:ext cx="1752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3886200"/>
            <a:ext cx="160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8600" y="4572000"/>
            <a:ext cx="160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90600" y="5257800"/>
            <a:ext cx="762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3000" y="58674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610100" y="1943100"/>
            <a:ext cx="17526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00800" y="1676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Pineal body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6400800" y="1676400"/>
            <a:ext cx="16764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10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1600200" y="1371600"/>
            <a:ext cx="11430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181600" y="1371600"/>
            <a:ext cx="8382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6248400" y="2667000"/>
            <a:ext cx="11430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4114800"/>
            <a:ext cx="1676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00200" y="2133600"/>
            <a:ext cx="2514600" cy="1295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2819400"/>
            <a:ext cx="22098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971800" y="1828800"/>
            <a:ext cx="1752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495800" y="3962400"/>
            <a:ext cx="25146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905000" y="4343400"/>
            <a:ext cx="15240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752600" y="4495800"/>
            <a:ext cx="22098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5181600"/>
            <a:ext cx="19812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4343400" y="5791200"/>
            <a:ext cx="20574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5562600" y="4648200"/>
            <a:ext cx="1524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71800" y="6096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Corpus </a:t>
            </a:r>
            <a:r>
              <a:rPr lang="en-US" dirty="0" err="1" smtClean="0"/>
              <a:t>Callosum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91200" y="914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Parietal Lobe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91400" y="24384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Occipital Lobe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38100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Midbrain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4953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295400" y="58674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66800" y="52578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45720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Pituitary gland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200" y="389786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 chiasm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200" y="252626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Hypothalamus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" y="18288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Thalamus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85800" y="9906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Frontal Lobe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" y="914400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95600" y="533400"/>
            <a:ext cx="2133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15000" y="838200"/>
            <a:ext cx="1676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91400" y="2362200"/>
            <a:ext cx="16002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10400" y="3657600"/>
            <a:ext cx="1295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86600" y="4876800"/>
            <a:ext cx="1447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77000" y="5867400"/>
            <a:ext cx="13716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1000" y="17526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0" y="2514600"/>
            <a:ext cx="1752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3886200"/>
            <a:ext cx="160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28600" y="4572000"/>
            <a:ext cx="16002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90600" y="5257800"/>
            <a:ext cx="762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3000" y="5867400"/>
            <a:ext cx="1295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610100" y="1943100"/>
            <a:ext cx="17526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400800" y="16764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Pineal body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0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d-brain.ki.se/mri/mri-pictures/ventr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505200"/>
            <a:ext cx="2743200" cy="2753121"/>
          </a:xfrm>
          <a:prstGeom prst="rect">
            <a:avLst/>
          </a:prstGeom>
          <a:noFill/>
        </p:spPr>
      </p:pic>
      <p:pic>
        <p:nvPicPr>
          <p:cNvPr id="3" name="Picture 2" descr="http://media.wiley.com/wires/WCS/WCS36/nfig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"/>
            <a:ext cx="62484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farm4.static.flickr.com/3253/2686529522_e84063cd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google.com/url?source=imgres&amp;ct=img&amp;q=http://www.demosschiropractic.com/illus/autonomic-nervous-system.gif&amp;usg=AFQjCNFizskAi_J0OpjcIDvTYXhuxoVV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4953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obfocus.com/images/cs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191000" cy="4659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66800" y="838200"/>
            <a:ext cx="2362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66800" y="16764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629400" y="914400"/>
            <a:ext cx="152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58000" y="1676400"/>
            <a:ext cx="9906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spinal_ner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3067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7" descr="peripheral%20ner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38200"/>
            <a:ext cx="46847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dermato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49641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400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9078" t="30000" r="1985" b="25555"/>
          <a:stretch>
            <a:fillRect/>
          </a:stretch>
        </p:blipFill>
        <p:spPr bwMode="auto">
          <a:xfrm>
            <a:off x="1447800" y="1066800"/>
            <a:ext cx="6553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96000" y="2209800"/>
            <a:ext cx="16002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43600" y="3124200"/>
            <a:ext cx="3048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Thalamus and Hypothalamus</a:t>
            </a:r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0" y="36576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44958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Midbrain</a:t>
            </a:r>
          </a:p>
          <a:p>
            <a:pPr marL="342900" indent="-342900">
              <a:buAutoNum type="arabicPeriod"/>
            </a:pPr>
            <a:r>
              <a:rPr lang="en-US" dirty="0" smtClean="0"/>
              <a:t>Pons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096000" y="4191000"/>
            <a:ext cx="1676400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3048000"/>
            <a:ext cx="3200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9078" t="30000" r="1985" b="25555"/>
          <a:stretch>
            <a:fillRect/>
          </a:stretch>
        </p:blipFill>
        <p:spPr bwMode="auto">
          <a:xfrm>
            <a:off x="1447800" y="1066800"/>
            <a:ext cx="6553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96000" y="2209800"/>
            <a:ext cx="1600200" cy="68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43600" y="3124200"/>
            <a:ext cx="3048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Thalamus and Hypothalamus</a:t>
            </a:r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096000" y="3657600"/>
            <a:ext cx="1600200" cy="381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4958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Midbrain</a:t>
            </a:r>
          </a:p>
          <a:p>
            <a:pPr marL="342900" indent="-342900">
              <a:buAutoNum type="arabicPeriod"/>
            </a:pPr>
            <a:r>
              <a:rPr lang="en-US" dirty="0" smtClean="0"/>
              <a:t>Pons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Medulla</a:t>
            </a:r>
            <a:endParaRPr 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096000" y="4191000"/>
            <a:ext cx="1676400" cy="1219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3048000"/>
            <a:ext cx="32004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49078" t="30000" r="1985" b="25555"/>
          <a:stretch>
            <a:fillRect/>
          </a:stretch>
        </p:blipFill>
        <p:spPr bwMode="auto">
          <a:xfrm>
            <a:off x="1447800" y="1066800"/>
            <a:ext cx="6553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43600" y="3124200"/>
            <a:ext cx="30480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Thalamus and Hypothalamus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495800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Midbrain</a:t>
            </a:r>
          </a:p>
          <a:p>
            <a:pPr marL="342900" indent="-342900">
              <a:buAutoNum type="arabicPeriod"/>
            </a:pPr>
            <a:r>
              <a:rPr lang="en-US" dirty="0" smtClean="0"/>
              <a:t>Pons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Medulla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6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8172" t="13333" r="19156" b="11111"/>
          <a:stretch>
            <a:fillRect/>
          </a:stretch>
        </p:blipFill>
        <p:spPr bwMode="auto">
          <a:xfrm>
            <a:off x="914400" y="0"/>
            <a:ext cx="7239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28800" y="762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762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324600" y="23622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24600" y="29718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62400" y="1524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0" y="114300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324600" y="20574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057400" y="1524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86400" y="533400"/>
            <a:ext cx="1905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43000" y="4114800"/>
            <a:ext cx="1828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419600" y="5638800"/>
            <a:ext cx="1143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324600" y="3429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372225" y="371475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324600" y="40386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324600" y="46482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8172" t="13333" r="19156" b="11111"/>
          <a:stretch>
            <a:fillRect/>
          </a:stretch>
        </p:blipFill>
        <p:spPr bwMode="auto">
          <a:xfrm>
            <a:off x="914400" y="0"/>
            <a:ext cx="7239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28800" y="762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7620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324600" y="23622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24600" y="2971800"/>
            <a:ext cx="1752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62400" y="1524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0" y="1143000"/>
            <a:ext cx="1905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324600" y="2057400"/>
            <a:ext cx="1600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057400" y="152400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86400" y="533400"/>
            <a:ext cx="19050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324600" y="34290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372225" y="3714750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324600" y="40386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324600" y="46482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5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18172" t="13333" r="19156" b="11111"/>
          <a:stretch>
            <a:fillRect/>
          </a:stretch>
        </p:blipFill>
        <p:spPr bwMode="auto">
          <a:xfrm>
            <a:off x="914400" y="0"/>
            <a:ext cx="7239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28800" y="762000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762000"/>
            <a:ext cx="1447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324600" y="2362200"/>
            <a:ext cx="1600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24600" y="2971800"/>
            <a:ext cx="1752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962400" y="152400"/>
            <a:ext cx="1600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6096000" y="1143000"/>
            <a:ext cx="19050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324600" y="2057400"/>
            <a:ext cx="1600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057400" y="152400"/>
            <a:ext cx="12192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486400" y="533400"/>
            <a:ext cx="19050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143000" y="4114800"/>
            <a:ext cx="1828800" cy="6096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419600" y="5638800"/>
            <a:ext cx="1143000" cy="838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324600" y="3429000"/>
            <a:ext cx="1447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372225" y="3714750"/>
            <a:ext cx="609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324600" y="4038600"/>
            <a:ext cx="1219200" cy="533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6324600" y="4648200"/>
            <a:ext cx="838200" cy="5334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ghered.mheducation.com/sites/dl/free/0072507470/234428/mc_ch14_fig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"/>
          <a:stretch/>
        </p:blipFill>
        <p:spPr bwMode="auto">
          <a:xfrm>
            <a:off x="914400" y="599090"/>
            <a:ext cx="7267030" cy="50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8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2_brain_1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5a_dienceph_3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5a_dienceph_3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7ab_ventricles_3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7ab_ventricles_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7c_ventricles_3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7c_ventricles_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8_spinalcord_1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25_autoanat_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2_brain_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2_brain_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3a_brainlat_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3a_brainlat_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3a_brainlat_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3a_brainlat_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4_cerebral_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c:\gtk-powerpoint\mariebjpegs\07\07.15a_dienceph_3.jp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120</Words>
  <Application>Microsoft Office PowerPoint</Application>
  <PresentationFormat>On-screen Show (4:3)</PresentationFormat>
  <Paragraphs>88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Cellular and Molecular Physiology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L. Kelly</dc:creator>
  <cp:lastModifiedBy>Windows User</cp:lastModifiedBy>
  <cp:revision>84</cp:revision>
  <cp:lastPrinted>2011-12-20T15:04:24Z</cp:lastPrinted>
  <dcterms:created xsi:type="dcterms:W3CDTF">2008-12-01T04:45:24Z</dcterms:created>
  <dcterms:modified xsi:type="dcterms:W3CDTF">2014-12-11T18:32:13Z</dcterms:modified>
</cp:coreProperties>
</file>