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769C-F019-42F7-9442-89FF41716C71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1205-756C-4ED6-8ABE-E51489B98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31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769C-F019-42F7-9442-89FF41716C71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1205-756C-4ED6-8ABE-E51489B98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89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769C-F019-42F7-9442-89FF41716C71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1205-756C-4ED6-8ABE-E51489B98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56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769C-F019-42F7-9442-89FF41716C71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1205-756C-4ED6-8ABE-E51489B98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3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769C-F019-42F7-9442-89FF41716C71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1205-756C-4ED6-8ABE-E51489B98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23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769C-F019-42F7-9442-89FF41716C71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1205-756C-4ED6-8ABE-E51489B98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769C-F019-42F7-9442-89FF41716C71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1205-756C-4ED6-8ABE-E51489B98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8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769C-F019-42F7-9442-89FF41716C71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1205-756C-4ED6-8ABE-E51489B98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7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769C-F019-42F7-9442-89FF41716C71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1205-756C-4ED6-8ABE-E51489B98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86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769C-F019-42F7-9442-89FF41716C71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1205-756C-4ED6-8ABE-E51489B98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363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769C-F019-42F7-9442-89FF41716C71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1205-756C-4ED6-8ABE-E51489B98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7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1769C-F019-42F7-9442-89FF41716C71}" type="datetimeFigureOut">
              <a:rPr lang="en-US" smtClean="0"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01205-756C-4ED6-8ABE-E51489B98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68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199"/>
            <a:ext cx="7162800" cy="4352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057400" y="1550894"/>
            <a:ext cx="1066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43000" y="4876800"/>
            <a:ext cx="1066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0" y="2743200"/>
            <a:ext cx="838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50024" y="4533900"/>
            <a:ext cx="679076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48200" y="4663888"/>
            <a:ext cx="1219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400800" y="1595717"/>
            <a:ext cx="1371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5755341" y="3845859"/>
            <a:ext cx="1896035" cy="806823"/>
          </a:xfrm>
          <a:custGeom>
            <a:avLst/>
            <a:gdLst>
              <a:gd name="connsiteX0" fmla="*/ 94130 w 1896035"/>
              <a:gd name="connsiteY0" fmla="*/ 0 h 806823"/>
              <a:gd name="connsiteX1" fmla="*/ 0 w 1896035"/>
              <a:gd name="connsiteY1" fmla="*/ 67235 h 806823"/>
              <a:gd name="connsiteX2" fmla="*/ 591671 w 1896035"/>
              <a:gd name="connsiteY2" fmla="*/ 793376 h 806823"/>
              <a:gd name="connsiteX3" fmla="*/ 1896035 w 1896035"/>
              <a:gd name="connsiteY3" fmla="*/ 806823 h 806823"/>
              <a:gd name="connsiteX4" fmla="*/ 1775012 w 1896035"/>
              <a:gd name="connsiteY4" fmla="*/ 255494 h 806823"/>
              <a:gd name="connsiteX5" fmla="*/ 685800 w 1896035"/>
              <a:gd name="connsiteY5" fmla="*/ 215153 h 806823"/>
              <a:gd name="connsiteX6" fmla="*/ 94130 w 1896035"/>
              <a:gd name="connsiteY6" fmla="*/ 0 h 80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6035" h="806823">
                <a:moveTo>
                  <a:pt x="94130" y="0"/>
                </a:moveTo>
                <a:lnTo>
                  <a:pt x="0" y="67235"/>
                </a:lnTo>
                <a:lnTo>
                  <a:pt x="591671" y="793376"/>
                </a:lnTo>
                <a:lnTo>
                  <a:pt x="1896035" y="806823"/>
                </a:lnTo>
                <a:lnTo>
                  <a:pt x="1775012" y="255494"/>
                </a:lnTo>
                <a:lnTo>
                  <a:pt x="685800" y="215153"/>
                </a:lnTo>
                <a:lnTo>
                  <a:pt x="9413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760259" y="2716306"/>
            <a:ext cx="1371600" cy="914400"/>
          </a:xfrm>
          <a:custGeom>
            <a:avLst/>
            <a:gdLst>
              <a:gd name="connsiteX0" fmla="*/ 0 w 1371600"/>
              <a:gd name="connsiteY0" fmla="*/ 0 h 914400"/>
              <a:gd name="connsiteX1" fmla="*/ 53788 w 1371600"/>
              <a:gd name="connsiteY1" fmla="*/ 309282 h 914400"/>
              <a:gd name="connsiteX2" fmla="*/ 1021976 w 1371600"/>
              <a:gd name="connsiteY2" fmla="*/ 914400 h 914400"/>
              <a:gd name="connsiteX3" fmla="*/ 1102659 w 1371600"/>
              <a:gd name="connsiteY3" fmla="*/ 484094 h 914400"/>
              <a:gd name="connsiteX4" fmla="*/ 1371600 w 1371600"/>
              <a:gd name="connsiteY4" fmla="*/ 255494 h 914400"/>
              <a:gd name="connsiteX5" fmla="*/ 1344706 w 1371600"/>
              <a:gd name="connsiteY5" fmla="*/ 0 h 914400"/>
              <a:gd name="connsiteX6" fmla="*/ 0 w 1371600"/>
              <a:gd name="connsiteY6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1600" h="914400">
                <a:moveTo>
                  <a:pt x="0" y="0"/>
                </a:moveTo>
                <a:lnTo>
                  <a:pt x="53788" y="309282"/>
                </a:lnTo>
                <a:lnTo>
                  <a:pt x="1021976" y="914400"/>
                </a:lnTo>
                <a:lnTo>
                  <a:pt x="1102659" y="484094"/>
                </a:lnTo>
                <a:lnTo>
                  <a:pt x="1371600" y="255494"/>
                </a:lnTo>
                <a:lnTo>
                  <a:pt x="134470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45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199"/>
            <a:ext cx="7162800" cy="4352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reeform 2"/>
          <p:cNvSpPr/>
          <p:nvPr/>
        </p:nvSpPr>
        <p:spPr>
          <a:xfrm>
            <a:off x="5755341" y="3845859"/>
            <a:ext cx="1896035" cy="806823"/>
          </a:xfrm>
          <a:custGeom>
            <a:avLst/>
            <a:gdLst>
              <a:gd name="connsiteX0" fmla="*/ 94130 w 1896035"/>
              <a:gd name="connsiteY0" fmla="*/ 0 h 806823"/>
              <a:gd name="connsiteX1" fmla="*/ 0 w 1896035"/>
              <a:gd name="connsiteY1" fmla="*/ 67235 h 806823"/>
              <a:gd name="connsiteX2" fmla="*/ 591671 w 1896035"/>
              <a:gd name="connsiteY2" fmla="*/ 793376 h 806823"/>
              <a:gd name="connsiteX3" fmla="*/ 1896035 w 1896035"/>
              <a:gd name="connsiteY3" fmla="*/ 806823 h 806823"/>
              <a:gd name="connsiteX4" fmla="*/ 1775012 w 1896035"/>
              <a:gd name="connsiteY4" fmla="*/ 255494 h 806823"/>
              <a:gd name="connsiteX5" fmla="*/ 685800 w 1896035"/>
              <a:gd name="connsiteY5" fmla="*/ 215153 h 806823"/>
              <a:gd name="connsiteX6" fmla="*/ 94130 w 1896035"/>
              <a:gd name="connsiteY6" fmla="*/ 0 h 80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6035" h="806823">
                <a:moveTo>
                  <a:pt x="94130" y="0"/>
                </a:moveTo>
                <a:lnTo>
                  <a:pt x="0" y="67235"/>
                </a:lnTo>
                <a:lnTo>
                  <a:pt x="591671" y="793376"/>
                </a:lnTo>
                <a:lnTo>
                  <a:pt x="1896035" y="806823"/>
                </a:lnTo>
                <a:lnTo>
                  <a:pt x="1775012" y="255494"/>
                </a:lnTo>
                <a:lnTo>
                  <a:pt x="685800" y="215153"/>
                </a:lnTo>
                <a:lnTo>
                  <a:pt x="9413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760259" y="2716306"/>
            <a:ext cx="1371600" cy="914400"/>
          </a:xfrm>
          <a:custGeom>
            <a:avLst/>
            <a:gdLst>
              <a:gd name="connsiteX0" fmla="*/ 0 w 1371600"/>
              <a:gd name="connsiteY0" fmla="*/ 0 h 914400"/>
              <a:gd name="connsiteX1" fmla="*/ 53788 w 1371600"/>
              <a:gd name="connsiteY1" fmla="*/ 309282 h 914400"/>
              <a:gd name="connsiteX2" fmla="*/ 1021976 w 1371600"/>
              <a:gd name="connsiteY2" fmla="*/ 914400 h 914400"/>
              <a:gd name="connsiteX3" fmla="*/ 1102659 w 1371600"/>
              <a:gd name="connsiteY3" fmla="*/ 484094 h 914400"/>
              <a:gd name="connsiteX4" fmla="*/ 1371600 w 1371600"/>
              <a:gd name="connsiteY4" fmla="*/ 255494 h 914400"/>
              <a:gd name="connsiteX5" fmla="*/ 1344706 w 1371600"/>
              <a:gd name="connsiteY5" fmla="*/ 0 h 914400"/>
              <a:gd name="connsiteX6" fmla="*/ 0 w 1371600"/>
              <a:gd name="connsiteY6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1600" h="914400">
                <a:moveTo>
                  <a:pt x="0" y="0"/>
                </a:moveTo>
                <a:lnTo>
                  <a:pt x="53788" y="309282"/>
                </a:lnTo>
                <a:lnTo>
                  <a:pt x="1021976" y="914400"/>
                </a:lnTo>
                <a:lnTo>
                  <a:pt x="1102659" y="484094"/>
                </a:lnTo>
                <a:lnTo>
                  <a:pt x="1371600" y="255494"/>
                </a:lnTo>
                <a:lnTo>
                  <a:pt x="134470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45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2012-01-05T16:38:45Z</dcterms:created>
  <dcterms:modified xsi:type="dcterms:W3CDTF">2012-01-05T16:39:22Z</dcterms:modified>
</cp:coreProperties>
</file>