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5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DE62-140D-4EC8-B387-0F1C3C348B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305D1-C612-4CFA-BACB-E9313BC8E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DR0000543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10"/>
          <a:stretch>
            <a:fillRect/>
          </a:stretch>
        </p:blipFill>
        <p:spPr bwMode="auto">
          <a:xfrm>
            <a:off x="990600" y="990600"/>
            <a:ext cx="70866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16" y="0"/>
            <a:ext cx="5310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78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ye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1628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5555" r="7852" b="14445"/>
          <a:stretch>
            <a:fillRect/>
          </a:stretch>
        </p:blipFill>
        <p:spPr bwMode="auto">
          <a:xfrm>
            <a:off x="990600" y="533400"/>
            <a:ext cx="74803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514600" y="4114800"/>
            <a:ext cx="541338" cy="466725"/>
          </a:xfrm>
          <a:custGeom>
            <a:avLst/>
            <a:gdLst>
              <a:gd name="connsiteX0" fmla="*/ 326571 w 541175"/>
              <a:gd name="connsiteY0" fmla="*/ 0 h 466531"/>
              <a:gd name="connsiteX1" fmla="*/ 541175 w 541175"/>
              <a:gd name="connsiteY1" fmla="*/ 289249 h 466531"/>
              <a:gd name="connsiteX2" fmla="*/ 289249 w 541175"/>
              <a:gd name="connsiteY2" fmla="*/ 466531 h 466531"/>
              <a:gd name="connsiteX3" fmla="*/ 0 w 541175"/>
              <a:gd name="connsiteY3" fmla="*/ 186612 h 466531"/>
              <a:gd name="connsiteX4" fmla="*/ 326571 w 541175"/>
              <a:gd name="connsiteY4" fmla="*/ 0 h 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175" h="466531">
                <a:moveTo>
                  <a:pt x="326571" y="0"/>
                </a:moveTo>
                <a:lnTo>
                  <a:pt x="541175" y="289249"/>
                </a:lnTo>
                <a:lnTo>
                  <a:pt x="289249" y="466531"/>
                </a:lnTo>
                <a:lnTo>
                  <a:pt x="0" y="186612"/>
                </a:lnTo>
                <a:lnTo>
                  <a:pt x="3265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371600" y="349250"/>
            <a:ext cx="154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Eye Anatomy</a:t>
            </a:r>
          </a:p>
        </p:txBody>
      </p:sp>
    </p:spTree>
    <p:extLst>
      <p:ext uri="{BB962C8B-B14F-4D97-AF65-F5344CB8AC3E}">
        <p14:creationId xmlns:p14="http://schemas.microsoft.com/office/powerpoint/2010/main" val="20592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4445"/>
          <a:stretch>
            <a:fillRect/>
          </a:stretch>
        </p:blipFill>
        <p:spPr bwMode="auto">
          <a:xfrm>
            <a:off x="76200" y="574675"/>
            <a:ext cx="8875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762000" y="4114800"/>
            <a:ext cx="2081213" cy="606425"/>
          </a:xfrm>
          <a:custGeom>
            <a:avLst/>
            <a:gdLst>
              <a:gd name="connsiteX0" fmla="*/ 0 w 2080727"/>
              <a:gd name="connsiteY0" fmla="*/ 130629 h 606490"/>
              <a:gd name="connsiteX1" fmla="*/ 1688841 w 2080727"/>
              <a:gd name="connsiteY1" fmla="*/ 111967 h 606490"/>
              <a:gd name="connsiteX2" fmla="*/ 1838131 w 2080727"/>
              <a:gd name="connsiteY2" fmla="*/ 0 h 606490"/>
              <a:gd name="connsiteX3" fmla="*/ 2080727 w 2080727"/>
              <a:gd name="connsiteY3" fmla="*/ 326571 h 606490"/>
              <a:gd name="connsiteX4" fmla="*/ 1791478 w 2080727"/>
              <a:gd name="connsiteY4" fmla="*/ 606490 h 606490"/>
              <a:gd name="connsiteX5" fmla="*/ 27992 w 2080727"/>
              <a:gd name="connsiteY5" fmla="*/ 597159 h 606490"/>
              <a:gd name="connsiteX6" fmla="*/ 0 w 2080727"/>
              <a:gd name="connsiteY6" fmla="*/ 130629 h 60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0727" h="606490">
                <a:moveTo>
                  <a:pt x="0" y="130629"/>
                </a:moveTo>
                <a:lnTo>
                  <a:pt x="1688841" y="111967"/>
                </a:lnTo>
                <a:lnTo>
                  <a:pt x="1838131" y="0"/>
                </a:lnTo>
                <a:lnTo>
                  <a:pt x="2080727" y="326571"/>
                </a:lnTo>
                <a:lnTo>
                  <a:pt x="1791478" y="606490"/>
                </a:lnTo>
                <a:lnTo>
                  <a:pt x="27992" y="597159"/>
                </a:lnTo>
                <a:lnTo>
                  <a:pt x="0" y="1306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00275" y="714375"/>
            <a:ext cx="1038225" cy="590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16771" y="5970114"/>
            <a:ext cx="1142872" cy="6531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90984" y="3109012"/>
            <a:ext cx="889943" cy="5485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04361" y="2444320"/>
            <a:ext cx="901271" cy="5213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acrimal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24840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713" y="285750"/>
            <a:ext cx="7462837" cy="6216650"/>
          </a:xfrm>
          <a:custGeom>
            <a:avLst/>
            <a:gdLst>
              <a:gd name="connsiteX0" fmla="*/ 1524000 w 7462982"/>
              <a:gd name="connsiteY0" fmla="*/ 1237673 h 6216073"/>
              <a:gd name="connsiteX1" fmla="*/ 2041237 w 7462982"/>
              <a:gd name="connsiteY1" fmla="*/ 1016000 h 6216073"/>
              <a:gd name="connsiteX2" fmla="*/ 2429164 w 7462982"/>
              <a:gd name="connsiteY2" fmla="*/ 1016000 h 6216073"/>
              <a:gd name="connsiteX3" fmla="*/ 3417455 w 7462982"/>
              <a:gd name="connsiteY3" fmla="*/ 1006764 h 6216073"/>
              <a:gd name="connsiteX4" fmla="*/ 3805382 w 7462982"/>
              <a:gd name="connsiteY4" fmla="*/ 1625600 h 6216073"/>
              <a:gd name="connsiteX5" fmla="*/ 4405746 w 7462982"/>
              <a:gd name="connsiteY5" fmla="*/ 1958109 h 6216073"/>
              <a:gd name="connsiteX6" fmla="*/ 4729019 w 7462982"/>
              <a:gd name="connsiteY6" fmla="*/ 2142837 h 6216073"/>
              <a:gd name="connsiteX7" fmla="*/ 4950691 w 7462982"/>
              <a:gd name="connsiteY7" fmla="*/ 1902691 h 6216073"/>
              <a:gd name="connsiteX8" fmla="*/ 5338619 w 7462982"/>
              <a:gd name="connsiteY8" fmla="*/ 1884218 h 6216073"/>
              <a:gd name="connsiteX9" fmla="*/ 5551055 w 7462982"/>
              <a:gd name="connsiteY9" fmla="*/ 2355273 h 6216073"/>
              <a:gd name="connsiteX10" fmla="*/ 4996873 w 7462982"/>
              <a:gd name="connsiteY10" fmla="*/ 4184073 h 6216073"/>
              <a:gd name="connsiteX11" fmla="*/ 4608946 w 7462982"/>
              <a:gd name="connsiteY11" fmla="*/ 4498109 h 6216073"/>
              <a:gd name="connsiteX12" fmla="*/ 4544291 w 7462982"/>
              <a:gd name="connsiteY12" fmla="*/ 3232728 h 6216073"/>
              <a:gd name="connsiteX13" fmla="*/ 4442691 w 7462982"/>
              <a:gd name="connsiteY13" fmla="*/ 3140364 h 6216073"/>
              <a:gd name="connsiteX14" fmla="*/ 3214255 w 7462982"/>
              <a:gd name="connsiteY14" fmla="*/ 3740728 h 6216073"/>
              <a:gd name="connsiteX15" fmla="*/ 2595419 w 7462982"/>
              <a:gd name="connsiteY15" fmla="*/ 3805382 h 6216073"/>
              <a:gd name="connsiteX16" fmla="*/ 2004291 w 7462982"/>
              <a:gd name="connsiteY16" fmla="*/ 3657600 h 6216073"/>
              <a:gd name="connsiteX17" fmla="*/ 1283855 w 7462982"/>
              <a:gd name="connsiteY17" fmla="*/ 3214255 h 6216073"/>
              <a:gd name="connsiteX18" fmla="*/ 526473 w 7462982"/>
              <a:gd name="connsiteY18" fmla="*/ 3186546 h 6216073"/>
              <a:gd name="connsiteX19" fmla="*/ 609600 w 7462982"/>
              <a:gd name="connsiteY19" fmla="*/ 2142837 h 6216073"/>
              <a:gd name="connsiteX20" fmla="*/ 0 w 7462982"/>
              <a:gd name="connsiteY20" fmla="*/ 2161309 h 6216073"/>
              <a:gd name="connsiteX21" fmla="*/ 1025237 w 7462982"/>
              <a:gd name="connsiteY21" fmla="*/ 6216073 h 6216073"/>
              <a:gd name="connsiteX22" fmla="*/ 7462982 w 7462982"/>
              <a:gd name="connsiteY22" fmla="*/ 6151418 h 6216073"/>
              <a:gd name="connsiteX23" fmla="*/ 7213600 w 7462982"/>
              <a:gd name="connsiteY23" fmla="*/ 157018 h 6216073"/>
              <a:gd name="connsiteX24" fmla="*/ 1995055 w 7462982"/>
              <a:gd name="connsiteY24" fmla="*/ 0 h 6216073"/>
              <a:gd name="connsiteX25" fmla="*/ 1431637 w 7462982"/>
              <a:gd name="connsiteY25" fmla="*/ 406400 h 6216073"/>
              <a:gd name="connsiteX26" fmla="*/ 1524000 w 7462982"/>
              <a:gd name="connsiteY26" fmla="*/ 1237673 h 62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62982" h="6216073">
                <a:moveTo>
                  <a:pt x="1524000" y="1237673"/>
                </a:moveTo>
                <a:lnTo>
                  <a:pt x="2041237" y="1016000"/>
                </a:lnTo>
                <a:lnTo>
                  <a:pt x="2429164" y="1016000"/>
                </a:lnTo>
                <a:lnTo>
                  <a:pt x="3417455" y="1006764"/>
                </a:lnTo>
                <a:lnTo>
                  <a:pt x="3805382" y="1625600"/>
                </a:lnTo>
                <a:lnTo>
                  <a:pt x="4405746" y="1958109"/>
                </a:lnTo>
                <a:lnTo>
                  <a:pt x="4729019" y="2142837"/>
                </a:lnTo>
                <a:lnTo>
                  <a:pt x="4950691" y="1902691"/>
                </a:lnTo>
                <a:lnTo>
                  <a:pt x="5338619" y="1884218"/>
                </a:lnTo>
                <a:lnTo>
                  <a:pt x="5551055" y="2355273"/>
                </a:lnTo>
                <a:lnTo>
                  <a:pt x="4996873" y="4184073"/>
                </a:lnTo>
                <a:lnTo>
                  <a:pt x="4608946" y="4498109"/>
                </a:lnTo>
                <a:lnTo>
                  <a:pt x="4544291" y="3232728"/>
                </a:lnTo>
                <a:lnTo>
                  <a:pt x="4442691" y="3140364"/>
                </a:lnTo>
                <a:lnTo>
                  <a:pt x="3214255" y="3740728"/>
                </a:lnTo>
                <a:lnTo>
                  <a:pt x="2595419" y="3805382"/>
                </a:lnTo>
                <a:lnTo>
                  <a:pt x="2004291" y="3657600"/>
                </a:lnTo>
                <a:lnTo>
                  <a:pt x="1283855" y="3214255"/>
                </a:lnTo>
                <a:lnTo>
                  <a:pt x="526473" y="3186546"/>
                </a:lnTo>
                <a:lnTo>
                  <a:pt x="609600" y="2142837"/>
                </a:lnTo>
                <a:lnTo>
                  <a:pt x="0" y="2161309"/>
                </a:lnTo>
                <a:lnTo>
                  <a:pt x="1025237" y="6216073"/>
                </a:lnTo>
                <a:lnTo>
                  <a:pt x="7462982" y="6151418"/>
                </a:lnTo>
                <a:lnTo>
                  <a:pt x="7213600" y="157018"/>
                </a:lnTo>
                <a:lnTo>
                  <a:pt x="1995055" y="0"/>
                </a:lnTo>
                <a:lnTo>
                  <a:pt x="1431637" y="406400"/>
                </a:lnTo>
                <a:lnTo>
                  <a:pt x="1524000" y="1237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9938" y="593125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Lacrimal gland:</a:t>
            </a:r>
          </a:p>
          <a:p>
            <a:r>
              <a:rPr lang="en-US" dirty="0" smtClean="0"/>
              <a:t>Produces tears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4469" y="3652882"/>
            <a:ext cx="2220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Lacrimal duct:</a:t>
            </a:r>
          </a:p>
          <a:p>
            <a:r>
              <a:rPr lang="en-US" dirty="0" smtClean="0"/>
              <a:t>Drains tears into nose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48032" y="1239456"/>
            <a:ext cx="679622" cy="4904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227805" y="3188043"/>
            <a:ext cx="790833" cy="46483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9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8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44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ye 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>
            <a:fillRect/>
          </a:stretch>
        </p:blipFill>
        <p:spPr bwMode="auto">
          <a:xfrm>
            <a:off x="1524000" y="0"/>
            <a:ext cx="59642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2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ightnation.com/files/j01re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191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581400" y="7620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Retina Exam</a:t>
            </a:r>
          </a:p>
        </p:txBody>
      </p:sp>
    </p:spTree>
    <p:extLst>
      <p:ext uri="{BB962C8B-B14F-4D97-AF65-F5344CB8AC3E}">
        <p14:creationId xmlns:p14="http://schemas.microsoft.com/office/powerpoint/2010/main" val="2732163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8\08.03a_eyeinternal_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8\08.01_eyeanat_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8\08.02ab_eyemuscles_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8\08.u02_nearorfar_1.jpg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Ryan</dc:creator>
  <cp:lastModifiedBy>Kelly, Ryan</cp:lastModifiedBy>
  <cp:revision>3</cp:revision>
  <dcterms:created xsi:type="dcterms:W3CDTF">2016-05-16T12:25:07Z</dcterms:created>
  <dcterms:modified xsi:type="dcterms:W3CDTF">2016-05-16T12:49:50Z</dcterms:modified>
</cp:coreProperties>
</file>