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88" d="100"/>
          <a:sy n="88" d="100"/>
        </p:scale>
        <p:origin x="9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4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9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0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6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2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4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85575-998F-41D7-B4A3-12B2A72D72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65B7-B200-48FC-9B55-E96C0B5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0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mm.edu/graphics/images/en/16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4183215" cy="308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4572000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Compact Bone tissue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28800" y="4419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evegallik.org/sites/histologyolm.stevegallik.org/images/SkeletalMuscl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49530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5105400"/>
            <a:ext cx="222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Skeletal muscle tissue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51054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8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ustincc.edu/histologyhelp/tissues/images/tg400com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7813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50292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4600" y="49530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ucl.ac.uk/~sjjgsca/MuscleCardiacCell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49784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4572000"/>
            <a:ext cx="277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Heart/cardiac muscle tissue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4343400"/>
            <a:ext cx="2931109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2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evegallik.org/sites/histologyolm.stevegallik.org/images/hyalinecartil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476442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5486400"/>
            <a:ext cx="3796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Cartilage tissue made by chondrocytes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5410200"/>
            <a:ext cx="3872304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3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artnell.edu/faculty/aedens/Bio6L/tissue-adipos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38200"/>
            <a:ext cx="3841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5410200"/>
            <a:ext cx="251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Adipose tissue/Fat tissue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52578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lingvistika.org/w/images/thumb/8/81/Deiters_nerve_cell.jpg/240px-Deiters_nerve_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"/>
            <a:ext cx="342900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5791200"/>
            <a:ext cx="112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Nerve cell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57912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3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20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Kelly, Ryan</cp:lastModifiedBy>
  <cp:revision>9</cp:revision>
  <dcterms:created xsi:type="dcterms:W3CDTF">2013-01-23T12:29:36Z</dcterms:created>
  <dcterms:modified xsi:type="dcterms:W3CDTF">2016-01-20T12:23:04Z</dcterms:modified>
</cp:coreProperties>
</file>