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handoutMasterIdLst>
    <p:handoutMasterId r:id="rId63"/>
  </p:handoutMasterIdLst>
  <p:sldIdLst>
    <p:sldId id="321" r:id="rId2"/>
    <p:sldId id="256" r:id="rId3"/>
    <p:sldId id="257" r:id="rId4"/>
    <p:sldId id="310" r:id="rId5"/>
    <p:sldId id="317" r:id="rId6"/>
    <p:sldId id="318" r:id="rId7"/>
    <p:sldId id="319" r:id="rId8"/>
    <p:sldId id="320" r:id="rId9"/>
    <p:sldId id="316"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 id="283" r:id="rId36"/>
    <p:sldId id="284" r:id="rId37"/>
    <p:sldId id="285" r:id="rId38"/>
    <p:sldId id="286" r:id="rId39"/>
    <p:sldId id="287" r:id="rId40"/>
    <p:sldId id="288" r:id="rId41"/>
    <p:sldId id="289" r:id="rId42"/>
    <p:sldId id="290" r:id="rId43"/>
    <p:sldId id="291" r:id="rId44"/>
    <p:sldId id="292" r:id="rId45"/>
    <p:sldId id="293" r:id="rId46"/>
    <p:sldId id="294" r:id="rId47"/>
    <p:sldId id="295" r:id="rId48"/>
    <p:sldId id="296" r:id="rId49"/>
    <p:sldId id="297" r:id="rId50"/>
    <p:sldId id="298" r:id="rId51"/>
    <p:sldId id="299" r:id="rId52"/>
    <p:sldId id="300" r:id="rId53"/>
    <p:sldId id="301" r:id="rId54"/>
    <p:sldId id="302" r:id="rId55"/>
    <p:sldId id="303" r:id="rId56"/>
    <p:sldId id="304" r:id="rId57"/>
    <p:sldId id="305" r:id="rId58"/>
    <p:sldId id="306" r:id="rId59"/>
    <p:sldId id="307" r:id="rId60"/>
    <p:sldId id="308" r:id="rId61"/>
  </p:sldIdLst>
  <p:sldSz cx="9144000" cy="6858000" type="screen4x3"/>
  <p:notesSz cx="9283700" cy="6997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806" autoAdjust="0"/>
  </p:normalViewPr>
  <p:slideViewPr>
    <p:cSldViewPr>
      <p:cViewPr>
        <p:scale>
          <a:sx n="70" d="100"/>
          <a:sy n="70" d="100"/>
        </p:scale>
        <p:origin x="-1158" y="-87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2656" cy="34940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58939" y="0"/>
            <a:ext cx="4022656" cy="349406"/>
          </a:xfrm>
          <a:prstGeom prst="rect">
            <a:avLst/>
          </a:prstGeom>
        </p:spPr>
        <p:txBody>
          <a:bodyPr vert="horz" lIns="91440" tIns="45720" rIns="91440" bIns="45720" rtlCol="0"/>
          <a:lstStyle>
            <a:lvl1pPr algn="r">
              <a:defRPr sz="1200"/>
            </a:lvl1pPr>
          </a:lstStyle>
          <a:p>
            <a:fld id="{478B498E-207A-4C9A-B2A0-34E3E948FCD9}" type="datetimeFigureOut">
              <a:rPr lang="en-US" smtClean="0"/>
              <a:t>1/12/2012</a:t>
            </a:fld>
            <a:endParaRPr lang="en-US"/>
          </a:p>
        </p:txBody>
      </p:sp>
      <p:sp>
        <p:nvSpPr>
          <p:cNvPr id="4" name="Footer Placeholder 3"/>
          <p:cNvSpPr>
            <a:spLocks noGrp="1"/>
          </p:cNvSpPr>
          <p:nvPr>
            <p:ph type="ftr" sz="quarter" idx="2"/>
          </p:nvPr>
        </p:nvSpPr>
        <p:spPr>
          <a:xfrm>
            <a:off x="1" y="6647098"/>
            <a:ext cx="4022656" cy="34940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58939" y="6647098"/>
            <a:ext cx="4022656" cy="349406"/>
          </a:xfrm>
          <a:prstGeom prst="rect">
            <a:avLst/>
          </a:prstGeom>
        </p:spPr>
        <p:txBody>
          <a:bodyPr vert="horz" lIns="91440" tIns="45720" rIns="91440" bIns="45720" rtlCol="0" anchor="b"/>
          <a:lstStyle>
            <a:lvl1pPr algn="r">
              <a:defRPr sz="1200"/>
            </a:lvl1pPr>
          </a:lstStyle>
          <a:p>
            <a:fld id="{97A25BF0-24A8-404E-88F9-BB08A0D21012}" type="slidenum">
              <a:rPr lang="en-US" smtClean="0"/>
              <a:t>‹#›</a:t>
            </a:fld>
            <a:endParaRPr lang="en-US"/>
          </a:p>
        </p:txBody>
      </p:sp>
    </p:spTree>
    <p:extLst>
      <p:ext uri="{BB962C8B-B14F-4D97-AF65-F5344CB8AC3E}">
        <p14:creationId xmlns:p14="http://schemas.microsoft.com/office/powerpoint/2010/main" val="31634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2937" cy="349885"/>
          </a:xfrm>
          <a:prstGeom prst="rect">
            <a:avLst/>
          </a:prstGeom>
        </p:spPr>
        <p:txBody>
          <a:bodyPr vert="horz" lIns="93031" tIns="46516" rIns="93031" bIns="46516" rtlCol="0"/>
          <a:lstStyle>
            <a:lvl1pPr algn="l">
              <a:defRPr sz="1200"/>
            </a:lvl1pPr>
          </a:lstStyle>
          <a:p>
            <a:endParaRPr lang="en-US" dirty="0"/>
          </a:p>
        </p:txBody>
      </p:sp>
      <p:sp>
        <p:nvSpPr>
          <p:cNvPr id="3" name="Date Placeholder 2"/>
          <p:cNvSpPr>
            <a:spLocks noGrp="1"/>
          </p:cNvSpPr>
          <p:nvPr>
            <p:ph type="dt" idx="1"/>
          </p:nvPr>
        </p:nvSpPr>
        <p:spPr>
          <a:xfrm>
            <a:off x="5258616" y="0"/>
            <a:ext cx="4022937" cy="349885"/>
          </a:xfrm>
          <a:prstGeom prst="rect">
            <a:avLst/>
          </a:prstGeom>
        </p:spPr>
        <p:txBody>
          <a:bodyPr vert="horz" lIns="93031" tIns="46516" rIns="93031" bIns="46516" rtlCol="0"/>
          <a:lstStyle>
            <a:lvl1pPr algn="r">
              <a:defRPr sz="1200"/>
            </a:lvl1pPr>
          </a:lstStyle>
          <a:p>
            <a:fld id="{47F77B48-2B5E-4702-942C-A1F94BEC26C5}" type="datetimeFigureOut">
              <a:rPr lang="en-US" smtClean="0"/>
              <a:pPr/>
              <a:t>1/12/2012</a:t>
            </a:fld>
            <a:endParaRPr lang="en-US" dirty="0"/>
          </a:p>
        </p:txBody>
      </p:sp>
      <p:sp>
        <p:nvSpPr>
          <p:cNvPr id="4" name="Slide Image Placeholder 3"/>
          <p:cNvSpPr>
            <a:spLocks noGrp="1" noRot="1" noChangeAspect="1"/>
          </p:cNvSpPr>
          <p:nvPr>
            <p:ph type="sldImg" idx="2"/>
          </p:nvPr>
        </p:nvSpPr>
        <p:spPr>
          <a:xfrm>
            <a:off x="2892425" y="525463"/>
            <a:ext cx="3498850" cy="2624137"/>
          </a:xfrm>
          <a:prstGeom prst="rect">
            <a:avLst/>
          </a:prstGeom>
          <a:noFill/>
          <a:ln w="12700">
            <a:solidFill>
              <a:prstClr val="black"/>
            </a:solidFill>
          </a:ln>
        </p:spPr>
        <p:txBody>
          <a:bodyPr vert="horz" lIns="93031" tIns="46516" rIns="93031" bIns="46516" rtlCol="0" anchor="ctr"/>
          <a:lstStyle/>
          <a:p>
            <a:endParaRPr lang="en-US" dirty="0"/>
          </a:p>
        </p:txBody>
      </p:sp>
      <p:sp>
        <p:nvSpPr>
          <p:cNvPr id="5" name="Notes Placeholder 4"/>
          <p:cNvSpPr>
            <a:spLocks noGrp="1"/>
          </p:cNvSpPr>
          <p:nvPr>
            <p:ph type="body" sz="quarter" idx="3"/>
          </p:nvPr>
        </p:nvSpPr>
        <p:spPr>
          <a:xfrm>
            <a:off x="928370" y="3323908"/>
            <a:ext cx="7426960" cy="3148965"/>
          </a:xfrm>
          <a:prstGeom prst="rect">
            <a:avLst/>
          </a:prstGeom>
        </p:spPr>
        <p:txBody>
          <a:bodyPr vert="horz" lIns="93031" tIns="46516" rIns="93031" bIns="4651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646601"/>
            <a:ext cx="4022937" cy="349885"/>
          </a:xfrm>
          <a:prstGeom prst="rect">
            <a:avLst/>
          </a:prstGeom>
        </p:spPr>
        <p:txBody>
          <a:bodyPr vert="horz" lIns="93031" tIns="46516" rIns="93031" bIns="46516"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58616" y="6646601"/>
            <a:ext cx="4022937" cy="349885"/>
          </a:xfrm>
          <a:prstGeom prst="rect">
            <a:avLst/>
          </a:prstGeom>
        </p:spPr>
        <p:txBody>
          <a:bodyPr vert="horz" lIns="93031" tIns="46516" rIns="93031" bIns="46516" rtlCol="0" anchor="b"/>
          <a:lstStyle>
            <a:lvl1pPr algn="r">
              <a:defRPr sz="1200"/>
            </a:lvl1pPr>
          </a:lstStyle>
          <a:p>
            <a:fld id="{BB8D6651-03F6-4FA0-B9CB-2FECE2A04C87}" type="slidenum">
              <a:rPr lang="en-US" smtClean="0"/>
              <a:pPr/>
              <a:t>‹#›</a:t>
            </a:fld>
            <a:endParaRPr lang="en-US" dirty="0"/>
          </a:p>
        </p:txBody>
      </p:sp>
    </p:spTree>
    <p:extLst>
      <p:ext uri="{BB962C8B-B14F-4D97-AF65-F5344CB8AC3E}">
        <p14:creationId xmlns:p14="http://schemas.microsoft.com/office/powerpoint/2010/main" val="1396019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8D6651-03F6-4FA0-B9CB-2FECE2A04C87}" type="slidenum">
              <a:rPr lang="en-US" smtClean="0"/>
              <a:pPr/>
              <a:t>52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27F0A9-B830-4A40-B688-96F8CFB1F352}" type="datetimeFigureOut">
              <a:rPr lang="en-US" smtClean="0"/>
              <a:pPr/>
              <a:t>1/12/2012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AD99E7-48FE-47B8-AE8C-3D4EE57F301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27F0A9-B830-4A40-B688-96F8CFB1F352}" type="datetimeFigureOut">
              <a:rPr lang="en-US" smtClean="0"/>
              <a:pPr/>
              <a:t>1/12/2012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AD99E7-48FE-47B8-AE8C-3D4EE57F301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27F0A9-B830-4A40-B688-96F8CFB1F352}" type="datetimeFigureOut">
              <a:rPr lang="en-US" smtClean="0"/>
              <a:pPr/>
              <a:t>1/12/2012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AD99E7-48FE-47B8-AE8C-3D4EE57F301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27F0A9-B830-4A40-B688-96F8CFB1F352}" type="datetimeFigureOut">
              <a:rPr lang="en-US" smtClean="0"/>
              <a:pPr/>
              <a:t>1/12/2012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AD99E7-48FE-47B8-AE8C-3D4EE57F301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27F0A9-B830-4A40-B688-96F8CFB1F352}" type="datetimeFigureOut">
              <a:rPr lang="en-US" smtClean="0"/>
              <a:pPr/>
              <a:t>1/12/2012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AD99E7-48FE-47B8-AE8C-3D4EE57F301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27F0A9-B830-4A40-B688-96F8CFB1F352}" type="datetimeFigureOut">
              <a:rPr lang="en-US" smtClean="0"/>
              <a:pPr/>
              <a:t>1/12/2012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AAD99E7-48FE-47B8-AE8C-3D4EE57F301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27F0A9-B830-4A40-B688-96F8CFB1F352}" type="datetimeFigureOut">
              <a:rPr lang="en-US" smtClean="0"/>
              <a:pPr/>
              <a:t>1/12/2012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AAD99E7-48FE-47B8-AE8C-3D4EE57F301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229600" cy="1143000"/>
          </a:xfrm>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1427F0A9-B830-4A40-B688-96F8CFB1F352}" type="datetimeFigureOut">
              <a:rPr lang="en-US" smtClean="0"/>
              <a:pPr/>
              <a:t>1/12/2012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AAD99E7-48FE-47B8-AE8C-3D4EE57F301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27F0A9-B830-4A40-B688-96F8CFB1F352}" type="datetimeFigureOut">
              <a:rPr lang="en-US" smtClean="0"/>
              <a:pPr/>
              <a:t>1/12/2012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AAD99E7-48FE-47B8-AE8C-3D4EE57F301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27F0A9-B830-4A40-B688-96F8CFB1F352}" type="datetimeFigureOut">
              <a:rPr lang="en-US" smtClean="0"/>
              <a:pPr/>
              <a:t>1/12/2012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AAD99E7-48FE-47B8-AE8C-3D4EE57F301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27F0A9-B830-4A40-B688-96F8CFB1F352}" type="datetimeFigureOut">
              <a:rPr lang="en-US" smtClean="0"/>
              <a:pPr/>
              <a:t>1/12/2012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AAD99E7-48FE-47B8-AE8C-3D4EE57F301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27F0A9-B830-4A40-B688-96F8CFB1F352}" type="datetimeFigureOut">
              <a:rPr lang="en-US" smtClean="0"/>
              <a:pPr/>
              <a:t>1/12/2012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AD99E7-48FE-47B8-AE8C-3D4EE57F301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video" Target="file:///C:\Users\Jonathan\Desktop\the%20final%20intro.wmv" TargetMode="Externa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audio" Target="file:///\\FLHSFACDC\GROUPS$\145802_SOUNDDOGS_ga.mp3" TargetMode="External"/><Relationship Id="rId1" Type="http://schemas.openxmlformats.org/officeDocument/2006/relationships/audio" Target="file:///\\FLHSFACDC\GROUPS$\dodododododo.mp3" TargetMode="Externa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audio" Target="file:///\\FLHSFACDC\GROUPS$\145802_SOUNDDOGS_ga.mp3" TargetMode="External"/><Relationship Id="rId1" Type="http://schemas.openxmlformats.org/officeDocument/2006/relationships/audio" Target="file:///\\FLHSFACDC\GROUPS$\dodododododo.mp3" TargetMode="Externa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audio" Target="file:///\\FLHSFACDC\GROUPS$\145802_SOUNDDOGS_ga.mp3" TargetMode="External"/><Relationship Id="rId1" Type="http://schemas.openxmlformats.org/officeDocument/2006/relationships/audio" Target="file:///\\FLHSFACDC\GROUPS$\dodododododo.mp3" TargetMode="Externa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audio" Target="file:///\\FLHSFACDC\GROUPS$\145802_SOUNDDOGS_ga.mp3" TargetMode="External"/><Relationship Id="rId1" Type="http://schemas.openxmlformats.org/officeDocument/2006/relationships/audio" Target="file:///\\FLHSFACDC\GROUPS$\dodododododo.mp3" TargetMode="Externa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audio" Target="file:///\\FLHSFACDC\GROUPS$\145802_SOUNDDOGS_ga.mp3" TargetMode="External"/><Relationship Id="rId2" Type="http://schemas.openxmlformats.org/officeDocument/2006/relationships/audio" Target="file:///\\FLHSFACDC\GROUPS$\dodododododo.mp3" TargetMode="External"/><Relationship Id="rId1" Type="http://schemas.openxmlformats.org/officeDocument/2006/relationships/themeOverride" Target="../theme/themeOverride2.xml"/><Relationship Id="rId5" Type="http://schemas.openxmlformats.org/officeDocument/2006/relationships/image" Target="../media/image3.png"/><Relationship Id="rId4"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3.png"/><Relationship Id="rId2" Type="http://schemas.openxmlformats.org/officeDocument/2006/relationships/audio" Target="file:///G:\jeopardy22.wav" TargetMode="External"/><Relationship Id="rId1" Type="http://schemas.openxmlformats.org/officeDocument/2006/relationships/audio" Target="file:///\\FLHSFACDC\GROUPS$\jeopardy.MP3" TargetMode="External"/><Relationship Id="rId6" Type="http://schemas.openxmlformats.org/officeDocument/2006/relationships/image" Target="../media/image2.jpeg"/><Relationship Id="rId5" Type="http://schemas.openxmlformats.org/officeDocument/2006/relationships/hyperlink" Target="http://images.google.com/imgres?imgurl=http://riannanworld.typepad.com/my_weblog/images/jeopardy.jpg&amp;imgrefurl=http://eternalremont.blogspot.com/2008/07/ill-take-russian-double-jepordy-for.html&amp;usg=__K4OjdjlhumZ4KDfPmQiuhFZvi08=&amp;h=240&amp;w=320&amp;sz=17&amp;hl=en&amp;start=1&amp;um=1&amp;tbnid=zxlM8KEXDKgvVM:&amp;tbnh=89&amp;tbnw=118&amp;prev=/images?q=jepordy&amp;hl=en&amp;rls=com.microsoft:*:IE-SearchBox&amp;rlz=1I7GGLL_en&amp;sa=N&amp;um=1" TargetMode="External"/><Relationship Id="rId4" Type="http://schemas.openxmlformats.org/officeDocument/2006/relationships/audio" Target="../media/audio1.wav"/></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audio" Target="file:///\\FLHSFACDC\GROUPS$\145802_SOUNDDOGS_ga.mp3" TargetMode="External"/><Relationship Id="rId1" Type="http://schemas.openxmlformats.org/officeDocument/2006/relationships/audio" Target="file:///\\FLHSFACDC\GROUPS$\dodododododo.mp3" TargetMode="Externa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audio" Target="file:///\\FLHSFACDC\GROUPS$\145802_SOUNDDOGS_ga.mp3" TargetMode="External"/><Relationship Id="rId1" Type="http://schemas.openxmlformats.org/officeDocument/2006/relationships/audio" Target="file:///\\FLHSFACDC\GROUPS$\dodododododo.mp3" TargetMode="Externa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audio" Target="file:///\\FLHSFACDC\GROUPS$\145802_SOUNDDOGS_ga.mp3" TargetMode="External"/><Relationship Id="rId1" Type="http://schemas.openxmlformats.org/officeDocument/2006/relationships/audio" Target="file:///\\FLHSFACDC\GROUPS$\dodododododo.mp3" TargetMode="Externa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audio" Target="file:///\\FLHSFACDC\GROUPS$\145802_SOUNDDOGS_ga.mp3" TargetMode="External"/><Relationship Id="rId1" Type="http://schemas.openxmlformats.org/officeDocument/2006/relationships/audio" Target="file:///\\FLHSFACDC\GROUPS$\dodododododo.mp3" TargetMode="External"/><Relationship Id="rId5" Type="http://schemas.openxmlformats.org/officeDocument/2006/relationships/image" Target="../media/image13.jpeg"/><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audio" Target="file:///\\FLHSFACDC\GROUPS$\145802_SOUNDDOGS_ga.mp3" TargetMode="External"/><Relationship Id="rId1" Type="http://schemas.openxmlformats.org/officeDocument/2006/relationships/audio" Target="file:///\\FLHSFACDC\GROUPS$\dodododododo.mp3" TargetMode="Externa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20.xml"/><Relationship Id="rId18" Type="http://schemas.openxmlformats.org/officeDocument/2006/relationships/slide" Target="slide30.xml"/><Relationship Id="rId26" Type="http://schemas.openxmlformats.org/officeDocument/2006/relationships/slide" Target="slide46.xml"/><Relationship Id="rId39" Type="http://schemas.openxmlformats.org/officeDocument/2006/relationships/image" Target="../media/image3.png"/><Relationship Id="rId3" Type="http://schemas.openxmlformats.org/officeDocument/2006/relationships/audio" Target="file:///\\FLHSFACDC\GROUPS$\jeopardy%20sms.MP3" TargetMode="External"/><Relationship Id="rId21" Type="http://schemas.openxmlformats.org/officeDocument/2006/relationships/slide" Target="slide36.xml"/><Relationship Id="rId34" Type="http://schemas.openxmlformats.org/officeDocument/2006/relationships/image" Target="../media/image6.png"/><Relationship Id="rId7" Type="http://schemas.openxmlformats.org/officeDocument/2006/relationships/image" Target="../media/image4.jpeg"/><Relationship Id="rId12" Type="http://schemas.openxmlformats.org/officeDocument/2006/relationships/slide" Target="slide18.xml"/><Relationship Id="rId17" Type="http://schemas.openxmlformats.org/officeDocument/2006/relationships/slide" Target="slide28.xml"/><Relationship Id="rId25" Type="http://schemas.openxmlformats.org/officeDocument/2006/relationships/slide" Target="slide44.xml"/><Relationship Id="rId33" Type="http://schemas.openxmlformats.org/officeDocument/2006/relationships/image" Target="../media/image5.png"/><Relationship Id="rId38" Type="http://schemas.openxmlformats.org/officeDocument/2006/relationships/image" Target="../media/image10.png"/><Relationship Id="rId2" Type="http://schemas.openxmlformats.org/officeDocument/2006/relationships/audio" Target="file:///\\FLHSFACDC\GROUPS$\145802_SOUNDDOGS_ga.mp3" TargetMode="External"/><Relationship Id="rId16" Type="http://schemas.openxmlformats.org/officeDocument/2006/relationships/slide" Target="slide26.xml"/><Relationship Id="rId20" Type="http://schemas.openxmlformats.org/officeDocument/2006/relationships/slide" Target="slide34.xml"/><Relationship Id="rId29" Type="http://schemas.openxmlformats.org/officeDocument/2006/relationships/slide" Target="slide53.xml"/><Relationship Id="rId1" Type="http://schemas.openxmlformats.org/officeDocument/2006/relationships/audio" Target="file:///C:\Users\Barbara\AppData\Local\Microsoft\Windows\Temporary%20Internet%20Files\Content.IE5\EJL3VFYP\MSj03883390000%5b1%5d.wav" TargetMode="External"/><Relationship Id="rId6" Type="http://schemas.openxmlformats.org/officeDocument/2006/relationships/hyperlink" Target="http://images.google.com/imgres?imgurl=http://soe.ucdavis.edu/ms0809/180Sec1/HainesS/Web/Jeopardy%20Grammar/Jeopardy_220x220.jpg&amp;imgrefurl=http://soe.ucdavis.edu/ms0809/180Sec1/HainesS/Web/Jeopardy%20Grammar/Grammar%20Jeopardy.html&amp;usg=__jBoyRff1AEyRKoi6iZG5Aow3r4c=&amp;h=220&amp;w=220&amp;sz=56&amp;hl=en&amp;start=6&amp;um=1&amp;tbnid=D_cSaVAAotzuQM:&amp;tbnh=107&amp;tbnw=107&amp;prev=/images?q=jeopardy&amp;hl=en&amp;rls=com.microsoft:*:IE-SearchBox&amp;rlz=1I7GGLL_en&amp;sa=X&amp;um=1" TargetMode="External"/><Relationship Id="rId11" Type="http://schemas.openxmlformats.org/officeDocument/2006/relationships/slide" Target="slide16.xml"/><Relationship Id="rId24" Type="http://schemas.openxmlformats.org/officeDocument/2006/relationships/slide" Target="slide42.xml"/><Relationship Id="rId32" Type="http://schemas.openxmlformats.org/officeDocument/2006/relationships/slide" Target="slide59.xml"/><Relationship Id="rId37" Type="http://schemas.openxmlformats.org/officeDocument/2006/relationships/image" Target="../media/image9.png"/><Relationship Id="rId40" Type="http://schemas.openxmlformats.org/officeDocument/2006/relationships/image" Target="../media/image11.png"/><Relationship Id="rId5" Type="http://schemas.openxmlformats.org/officeDocument/2006/relationships/slideLayout" Target="../slideLayouts/slideLayout7.xml"/><Relationship Id="rId15" Type="http://schemas.openxmlformats.org/officeDocument/2006/relationships/slide" Target="slide24.xml"/><Relationship Id="rId23" Type="http://schemas.openxmlformats.org/officeDocument/2006/relationships/slide" Target="slide40.xml"/><Relationship Id="rId28" Type="http://schemas.openxmlformats.org/officeDocument/2006/relationships/slide" Target="slide50.xml"/><Relationship Id="rId36" Type="http://schemas.openxmlformats.org/officeDocument/2006/relationships/image" Target="../media/image8.png"/><Relationship Id="rId10" Type="http://schemas.openxmlformats.org/officeDocument/2006/relationships/slide" Target="slide14.xml"/><Relationship Id="rId19" Type="http://schemas.openxmlformats.org/officeDocument/2006/relationships/slide" Target="slide32.xml"/><Relationship Id="rId31" Type="http://schemas.openxmlformats.org/officeDocument/2006/relationships/slide" Target="slide57.xml"/><Relationship Id="rId4" Type="http://schemas.openxmlformats.org/officeDocument/2006/relationships/audio" Target="file:///C:\Users\Barbara\AppData\Local\Microsoft\Windows\Temporary%20Internet%20Files\Content.IE5\BUBDZY7L\MSj03883390000%5b1%5d.wav" TargetMode="External"/><Relationship Id="rId9" Type="http://schemas.openxmlformats.org/officeDocument/2006/relationships/slide" Target="slide12.xml"/><Relationship Id="rId14" Type="http://schemas.openxmlformats.org/officeDocument/2006/relationships/slide" Target="slide22.xml"/><Relationship Id="rId22" Type="http://schemas.openxmlformats.org/officeDocument/2006/relationships/slide" Target="slide38.xml"/><Relationship Id="rId27" Type="http://schemas.openxmlformats.org/officeDocument/2006/relationships/slide" Target="slide48.xml"/><Relationship Id="rId30" Type="http://schemas.openxmlformats.org/officeDocument/2006/relationships/slide" Target="slide55.xml"/><Relationship Id="rId35" Type="http://schemas.openxmlformats.org/officeDocument/2006/relationships/image" Target="../media/image7.png"/></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audio" Target="file:///\\FLHSFACDC\GROUPS$\145802_SOUNDDOGS_ga.mp3" TargetMode="External"/><Relationship Id="rId1" Type="http://schemas.openxmlformats.org/officeDocument/2006/relationships/audio" Target="file:///\\FLHSFACDC\GROUPS$\dodododododo.mp3" TargetMode="Externa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audio" Target="file:///\\FLHSFACDC\GROUPS$\145802_SOUNDDOGS_ga.mp3" TargetMode="External"/><Relationship Id="rId1" Type="http://schemas.openxmlformats.org/officeDocument/2006/relationships/audio" Target="file:///\\FLHSFACDC\GROUPS$\dodododododo.mp3" TargetMode="Externa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audio" Target="file:///\\FLHSFACDC\GROUPS$\145802_SOUNDDOGS_ga.mp3" TargetMode="External"/><Relationship Id="rId1" Type="http://schemas.openxmlformats.org/officeDocument/2006/relationships/audio" Target="file:///\\FLHSFACDC\GROUPS$\dodododododo.mp3" TargetMode="Externa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audio" Target="file:///\\FLHSFACDC\GROUPS$\145802_SOUNDDOGS_ga.mp3" TargetMode="External"/><Relationship Id="rId1" Type="http://schemas.openxmlformats.org/officeDocument/2006/relationships/audio" Target="file:///\\FLHSFACDC\GROUPS$\dodododododo.mp3" TargetMode="External"/><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audio" Target="file:///\\FLHSFACDC\GROUPS$\145802_SOUNDDOGS_ga.mp3" TargetMode="External"/><Relationship Id="rId1" Type="http://schemas.openxmlformats.org/officeDocument/2006/relationships/audio" Target="file:///\\FLHSFACDC\GROUPS$\dodododododo.mp3" TargetMode="External"/><Relationship Id="rId4" Type="http://schemas.openxmlformats.org/officeDocument/2006/relationships/image" Target="../media/image3.png"/></Relationships>
</file>

<file path=ppt/slides/_rels/slide39.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images.google.com/imgres?imgurl=http://soe.ucdavis.edu/ms0809/180Sec1/HainesS/Web/Jeopardy%20Grammar/Jeopardy_220x220.jpg&amp;imgrefurl=http://soe.ucdavis.edu/ms0809/180Sec1/HainesS/Web/Jeopardy%20Grammar/Grammar%20Jeopardy.html&amp;usg=__jBoyRff1AEyRKoi6iZG5Aow3r4c=&amp;h=220&amp;w=220&amp;sz=56&amp;hl=en&amp;start=6&amp;um=1&amp;tbnid=D_cSaVAAotzuQM:&amp;tbnh=107&amp;tbnw=107&amp;prev=/images?q=jeopardy&amp;hl=en&amp;rls=com.microsoft:*:IE-SearchBox&amp;rlz=1I7GGLL_en&amp;sa=X&amp;um=1" TargetMode="External"/><Relationship Id="rId2" Type="http://schemas.openxmlformats.org/officeDocument/2006/relationships/slideLayout" Target="../slideLayouts/slideLayout7.xml"/><Relationship Id="rId1" Type="http://schemas.openxmlformats.org/officeDocument/2006/relationships/audio" Target="file:///G:\ding%202.wav" TargetMode="External"/><Relationship Id="rId5" Type="http://schemas.openxmlformats.org/officeDocument/2006/relationships/image" Target="../media/image12.png"/><Relationship Id="rId4" Type="http://schemas.openxmlformats.org/officeDocument/2006/relationships/image" Target="../media/image4.jpeg"/></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audio" Target="file:///\\FLHSFACDC\GROUPS$\145802_SOUNDDOGS_ga.mp3" TargetMode="External"/><Relationship Id="rId1" Type="http://schemas.openxmlformats.org/officeDocument/2006/relationships/audio" Target="file:///\\FLHSFACDC\GROUPS$\dodododododo.mp3" TargetMode="External"/><Relationship Id="rId4" Type="http://schemas.openxmlformats.org/officeDocument/2006/relationships/image" Target="../media/image3.png"/></Relationships>
</file>

<file path=ppt/slides/_rels/slide41.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audio" Target="file:///\\FLHSFACDC\GROUPS$\145802_SOUNDDOGS_ga.mp3" TargetMode="External"/><Relationship Id="rId1" Type="http://schemas.openxmlformats.org/officeDocument/2006/relationships/audio" Target="file:///\\FLHSFACDC\GROUPS$\dodododododo.mp3" TargetMode="External"/><Relationship Id="rId4" Type="http://schemas.openxmlformats.org/officeDocument/2006/relationships/image" Target="../media/image3.png"/></Relationships>
</file>

<file path=ppt/slides/_rels/slide43.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audio" Target="file:///\\FLHSFACDC\GROUPS$\145802_SOUNDDOGS_ga.mp3" TargetMode="External"/><Relationship Id="rId1" Type="http://schemas.openxmlformats.org/officeDocument/2006/relationships/audio" Target="file:///\\FLHSFACDC\GROUPS$\dodododododo.mp3" TargetMode="External"/><Relationship Id="rId4" Type="http://schemas.openxmlformats.org/officeDocument/2006/relationships/image" Target="../media/image3.png"/></Relationships>
</file>

<file path=ppt/slides/_rels/slide45.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audio" Target="file:///\\FLHSFACDC\GROUPS$\145802_SOUNDDOGS_ga.mp3" TargetMode="External"/><Relationship Id="rId1" Type="http://schemas.openxmlformats.org/officeDocument/2006/relationships/audio" Target="file:///\\FLHSFACDC\GROUPS$\dodododododo.mp3" TargetMode="External"/><Relationship Id="rId5" Type="http://schemas.openxmlformats.org/officeDocument/2006/relationships/image" Target="../media/image14.jpeg"/><Relationship Id="rId4" Type="http://schemas.openxmlformats.org/officeDocument/2006/relationships/image" Target="../media/image3.png"/></Relationships>
</file>

<file path=ppt/slides/_rels/slide47.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audio" Target="file:///\\FLHSFACDC\GROUPS$\145802_SOUNDDOGS_ga.mp3" TargetMode="External"/><Relationship Id="rId1" Type="http://schemas.openxmlformats.org/officeDocument/2006/relationships/audio" Target="file:///\\FLHSFACDC\GROUPS$\dodododododo.mp3" TargetMode="External"/><Relationship Id="rId5" Type="http://schemas.openxmlformats.org/officeDocument/2006/relationships/image" Target="../media/image15.jpeg"/><Relationship Id="rId4" Type="http://schemas.openxmlformats.org/officeDocument/2006/relationships/image" Target="../media/image3.png"/></Relationships>
</file>

<file path=ppt/slides/_rels/slide49.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images.google.com/imgres?imgurl=http://soe.ucdavis.edu/ms0809/180Sec1/HainesS/Web/Jeopardy%20Grammar/Jeopardy_220x220.jpg&amp;imgrefurl=http://soe.ucdavis.edu/ms0809/180Sec1/HainesS/Web/Jeopardy%20Grammar/Grammar%20Jeopardy.html&amp;usg=__jBoyRff1AEyRKoi6iZG5Aow3r4c=&amp;h=220&amp;w=220&amp;sz=56&amp;hl=en&amp;start=6&amp;um=1&amp;tbnid=D_cSaVAAotzuQM:&amp;tbnh=107&amp;tbnw=107&amp;prev=/images?q=jeopardy&amp;hl=en&amp;rls=com.microsoft:*:IE-SearchBox&amp;rlz=1I7GGLL_en&amp;sa=X&amp;um=1" TargetMode="External"/><Relationship Id="rId2" Type="http://schemas.openxmlformats.org/officeDocument/2006/relationships/slideLayout" Target="../slideLayouts/slideLayout7.xml"/><Relationship Id="rId1" Type="http://schemas.openxmlformats.org/officeDocument/2006/relationships/audio" Target="file:///G:\ding%202.wav" TargetMode="External"/><Relationship Id="rId5" Type="http://schemas.openxmlformats.org/officeDocument/2006/relationships/image" Target="../media/image12.png"/><Relationship Id="rId4" Type="http://schemas.openxmlformats.org/officeDocument/2006/relationships/image" Target="../media/image4.jpeg"/></Relationships>
</file>

<file path=ppt/slides/_rels/slide5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Layout" Target="../slideLayouts/slideLayout6.xml"/><Relationship Id="rId1" Type="http://schemas.openxmlformats.org/officeDocument/2006/relationships/audio" Target="file:///\\FLHSFACDC\GROUPS$\daily.mp3" TargetMode="External"/></Relationships>
</file>

<file path=ppt/slides/_rels/slide51.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audio" Target="file:///\\FLHSFACDC\GROUPS$\145802_SOUNDDOGS_ga.mp3" TargetMode="External"/><Relationship Id="rId1" Type="http://schemas.openxmlformats.org/officeDocument/2006/relationships/audio" Target="file:///\\FLHSFACDC\GROUPS$\dodododododo.mp3" TargetMode="External"/><Relationship Id="rId4" Type="http://schemas.openxmlformats.org/officeDocument/2006/relationships/image" Target="../media/image3.png"/></Relationships>
</file>

<file path=ppt/slides/_rels/slide52.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audio" Target="file:///\\FLHSFACDC\GROUPS$\145802_SOUNDDOGS_ga.mp3" TargetMode="External"/><Relationship Id="rId1" Type="http://schemas.openxmlformats.org/officeDocument/2006/relationships/audio" Target="file:///\\FLHSFACDC\GROUPS$\dodododododo.mp3" TargetMode="External"/><Relationship Id="rId4" Type="http://schemas.openxmlformats.org/officeDocument/2006/relationships/image" Target="../media/image3.png"/></Relationships>
</file>

<file path=ppt/slides/_rels/slide54.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audio" Target="file:///\\FLHSFACDC\GROUPS$\145802_SOUNDDOGS_ga.mp3" TargetMode="External"/><Relationship Id="rId1" Type="http://schemas.openxmlformats.org/officeDocument/2006/relationships/audio" Target="file:///\\FLHSFACDC\GROUPS$\dodododododo.mp3" TargetMode="External"/><Relationship Id="rId4" Type="http://schemas.openxmlformats.org/officeDocument/2006/relationships/image" Target="../media/image3.png"/></Relationships>
</file>

<file path=ppt/slides/_rels/slide56.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audio" Target="file:///\\FLHSFACDC\GROUPS$\145802_SOUNDDOGS_ga.mp3" TargetMode="External"/><Relationship Id="rId1" Type="http://schemas.openxmlformats.org/officeDocument/2006/relationships/audio" Target="file:///\\FLHSFACDC\GROUPS$\dodododododo.mp3" TargetMode="External"/><Relationship Id="rId4" Type="http://schemas.openxmlformats.org/officeDocument/2006/relationships/image" Target="../media/image3.png"/></Relationships>
</file>

<file path=ppt/slides/_rels/slide58.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audio" Target="file:///\\FLHSFACDC\GROUPS$\145802_SOUNDDOGS_ga.mp3" TargetMode="External"/><Relationship Id="rId1" Type="http://schemas.openxmlformats.org/officeDocument/2006/relationships/audio" Target="file:///\\FLHSFACDC\GROUPS$\dodododododo.mp3" TargetMode="External"/><Relationship Id="rId5" Type="http://schemas.openxmlformats.org/officeDocument/2006/relationships/image" Target="../media/image17.jpe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hyperlink" Target="http://images.google.com/imgres?imgurl=http://soe.ucdavis.edu/ms0809/180Sec1/HainesS/Web/Jeopardy%20Grammar/Jeopardy_220x220.jpg&amp;imgrefurl=http://soe.ucdavis.edu/ms0809/180Sec1/HainesS/Web/Jeopardy%20Grammar/Grammar%20Jeopardy.html&amp;usg=__jBoyRff1AEyRKoi6iZG5Aow3r4c=&amp;h=220&amp;w=220&amp;sz=56&amp;hl=en&amp;start=6&amp;um=1&amp;tbnid=D_cSaVAAotzuQM:&amp;tbnh=107&amp;tbnw=107&amp;prev=/images?q=jeopardy&amp;hl=en&amp;rls=com.microsoft:*:IE-SearchBox&amp;rlz=1I7GGLL_en&amp;sa=X&amp;um=1" TargetMode="External"/><Relationship Id="rId2" Type="http://schemas.openxmlformats.org/officeDocument/2006/relationships/slideLayout" Target="../slideLayouts/slideLayout7.xml"/><Relationship Id="rId1" Type="http://schemas.openxmlformats.org/officeDocument/2006/relationships/audio" Target="file:///G:\ding%202.wav" TargetMode="External"/><Relationship Id="rId5" Type="http://schemas.openxmlformats.org/officeDocument/2006/relationships/image" Target="../media/image12.png"/><Relationship Id="rId4" Type="http://schemas.openxmlformats.org/officeDocument/2006/relationships/image" Target="../media/image4.jpeg"/></Relationships>
</file>

<file path=ppt/slides/_rels/slide60.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images.google.com/imgres?imgurl=http://soe.ucdavis.edu/ms0809/180Sec1/HainesS/Web/Jeopardy%20Grammar/Jeopardy_220x220.jpg&amp;imgrefurl=http://soe.ucdavis.edu/ms0809/180Sec1/HainesS/Web/Jeopardy%20Grammar/Grammar%20Jeopardy.html&amp;usg=__jBoyRff1AEyRKoi6iZG5Aow3r4c=&amp;h=220&amp;w=220&amp;sz=56&amp;hl=en&amp;start=6&amp;um=1&amp;tbnid=D_cSaVAAotzuQM:&amp;tbnh=107&amp;tbnw=107&amp;prev=/images?q=jeopardy&amp;hl=en&amp;rls=com.microsoft:*:IE-SearchBox&amp;rlz=1I7GGLL_en&amp;sa=X&amp;um=1" TargetMode="External"/><Relationship Id="rId2" Type="http://schemas.openxmlformats.org/officeDocument/2006/relationships/slideLayout" Target="../slideLayouts/slideLayout7.xml"/><Relationship Id="rId1" Type="http://schemas.openxmlformats.org/officeDocument/2006/relationships/audio" Target="file:///G:\ding%202.wav" TargetMode="External"/><Relationship Id="rId5" Type="http://schemas.openxmlformats.org/officeDocument/2006/relationships/image" Target="../media/image12.pn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hyperlink" Target="http://images.google.com/imgres?imgurl=http://soe.ucdavis.edu/ms0809/180Sec1/HainesS/Web/Jeopardy%20Grammar/Jeopardy_220x220.jpg&amp;imgrefurl=http://soe.ucdavis.edu/ms0809/180Sec1/HainesS/Web/Jeopardy%20Grammar/Grammar%20Jeopardy.html&amp;usg=__jBoyRff1AEyRKoi6iZG5Aow3r4c=&amp;h=220&amp;w=220&amp;sz=56&amp;hl=en&amp;start=6&amp;um=1&amp;tbnid=D_cSaVAAotzuQM:&amp;tbnh=107&amp;tbnw=107&amp;prev=/images?q=jeopardy&amp;hl=en&amp;rls=com.microsoft:*:IE-SearchBox&amp;rlz=1I7GGLL_en&amp;sa=X&amp;um=1" TargetMode="External"/><Relationship Id="rId2" Type="http://schemas.openxmlformats.org/officeDocument/2006/relationships/slideLayout" Target="../slideLayouts/slideLayout7.xml"/><Relationship Id="rId1" Type="http://schemas.openxmlformats.org/officeDocument/2006/relationships/audio" Target="file:///G:\ding%202.wav" TargetMode="External"/><Relationship Id="rId5" Type="http://schemas.openxmlformats.org/officeDocument/2006/relationships/image" Target="../media/image12.pn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8" Type="http://schemas.openxmlformats.org/officeDocument/2006/relationships/slide" Target="slide14.xml"/><Relationship Id="rId13" Type="http://schemas.openxmlformats.org/officeDocument/2006/relationships/slide" Target="slide24.xml"/><Relationship Id="rId18" Type="http://schemas.openxmlformats.org/officeDocument/2006/relationships/slide" Target="slide34.xml"/><Relationship Id="rId26" Type="http://schemas.openxmlformats.org/officeDocument/2006/relationships/slide" Target="slide50.xml"/><Relationship Id="rId3" Type="http://schemas.openxmlformats.org/officeDocument/2006/relationships/audio" Target="file:///\\FLHSFACDC\GROUPS$\jeopardy%20sms.MP3" TargetMode="External"/><Relationship Id="rId21" Type="http://schemas.openxmlformats.org/officeDocument/2006/relationships/slide" Target="slide40.xml"/><Relationship Id="rId34" Type="http://schemas.openxmlformats.org/officeDocument/2006/relationships/image" Target="../media/image8.png"/><Relationship Id="rId7" Type="http://schemas.openxmlformats.org/officeDocument/2006/relationships/slide" Target="slide12.xml"/><Relationship Id="rId12" Type="http://schemas.openxmlformats.org/officeDocument/2006/relationships/slide" Target="slide22.xml"/><Relationship Id="rId17" Type="http://schemas.openxmlformats.org/officeDocument/2006/relationships/slide" Target="slide32.xml"/><Relationship Id="rId25" Type="http://schemas.openxmlformats.org/officeDocument/2006/relationships/slide" Target="slide48.xml"/><Relationship Id="rId33" Type="http://schemas.openxmlformats.org/officeDocument/2006/relationships/image" Target="../media/image7.png"/><Relationship Id="rId38" Type="http://schemas.openxmlformats.org/officeDocument/2006/relationships/image" Target="../media/image11.png"/><Relationship Id="rId2" Type="http://schemas.openxmlformats.org/officeDocument/2006/relationships/audio" Target="file:///\\FLHSFACDC\GROUPS$\145802_SOUNDDOGS_ga.mp3" TargetMode="External"/><Relationship Id="rId16" Type="http://schemas.openxmlformats.org/officeDocument/2006/relationships/slide" Target="slide30.xml"/><Relationship Id="rId20" Type="http://schemas.openxmlformats.org/officeDocument/2006/relationships/slide" Target="slide38.xml"/><Relationship Id="rId29" Type="http://schemas.openxmlformats.org/officeDocument/2006/relationships/slide" Target="slide57.xml"/><Relationship Id="rId1" Type="http://schemas.openxmlformats.org/officeDocument/2006/relationships/audio" Target="file:///C:\Users\Barbara\AppData\Local\Microsoft\Windows\Temporary%20Internet%20Files\Content.IE5\EJL3VFYP\MSj03883390000%5b1%5d.wav" TargetMode="External"/><Relationship Id="rId6" Type="http://schemas.openxmlformats.org/officeDocument/2006/relationships/slide" Target="slide10.xml"/><Relationship Id="rId11" Type="http://schemas.openxmlformats.org/officeDocument/2006/relationships/slide" Target="slide20.xml"/><Relationship Id="rId24" Type="http://schemas.openxmlformats.org/officeDocument/2006/relationships/slide" Target="slide46.xml"/><Relationship Id="rId32" Type="http://schemas.openxmlformats.org/officeDocument/2006/relationships/image" Target="../media/image6.png"/><Relationship Id="rId37" Type="http://schemas.openxmlformats.org/officeDocument/2006/relationships/image" Target="../media/image3.png"/><Relationship Id="rId5" Type="http://schemas.openxmlformats.org/officeDocument/2006/relationships/slideLayout" Target="../slideLayouts/slideLayout7.xml"/><Relationship Id="rId15" Type="http://schemas.openxmlformats.org/officeDocument/2006/relationships/slide" Target="slide28.xml"/><Relationship Id="rId23" Type="http://schemas.openxmlformats.org/officeDocument/2006/relationships/slide" Target="slide44.xml"/><Relationship Id="rId28" Type="http://schemas.openxmlformats.org/officeDocument/2006/relationships/slide" Target="slide55.xml"/><Relationship Id="rId36" Type="http://schemas.openxmlformats.org/officeDocument/2006/relationships/image" Target="../media/image10.png"/><Relationship Id="rId10" Type="http://schemas.openxmlformats.org/officeDocument/2006/relationships/slide" Target="slide18.xml"/><Relationship Id="rId19" Type="http://schemas.openxmlformats.org/officeDocument/2006/relationships/slide" Target="slide36.xml"/><Relationship Id="rId31" Type="http://schemas.openxmlformats.org/officeDocument/2006/relationships/image" Target="../media/image5.png"/><Relationship Id="rId4" Type="http://schemas.openxmlformats.org/officeDocument/2006/relationships/audio" Target="file:///C:\Users\Barbara\AppData\Local\Microsoft\Windows\Temporary%20Internet%20Files\Content.IE5\BUBDZY7L\MSj03883390000%5b1%5d.wav" TargetMode="External"/><Relationship Id="rId9" Type="http://schemas.openxmlformats.org/officeDocument/2006/relationships/slide" Target="slide16.xml"/><Relationship Id="rId14" Type="http://schemas.openxmlformats.org/officeDocument/2006/relationships/slide" Target="slide26.xml"/><Relationship Id="rId22" Type="http://schemas.openxmlformats.org/officeDocument/2006/relationships/slide" Target="slide42.xml"/><Relationship Id="rId27" Type="http://schemas.openxmlformats.org/officeDocument/2006/relationships/slide" Target="slide53.xml"/><Relationship Id="rId30" Type="http://schemas.openxmlformats.org/officeDocument/2006/relationships/slide" Target="slide59.xml"/><Relationship Id="rId35"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the final intro.wmv">
            <a:hlinkClick r:id="" action="ppaction://media"/>
          </p:cNvPr>
          <p:cNvPicPr>
            <a:picLocks noRot="1" noChangeAspect="1"/>
          </p:cNvPicPr>
          <p:nvPr>
            <a:videoFile r:link="rId1"/>
          </p:nvPr>
        </p:nvPicPr>
        <p:blipFill>
          <a:blip r:embed="rId3" cstate="print"/>
          <a:stretch>
            <a:fillRect/>
          </a:stretch>
        </p:blipFill>
        <p:spPr>
          <a:xfrm>
            <a:off x="504825" y="1143000"/>
            <a:ext cx="8134350" cy="4572000"/>
          </a:xfrm>
          <a:prstGeom prst="rect">
            <a:avLst/>
          </a:prstGeom>
        </p:spPr>
      </p:pic>
    </p:spTree>
  </p:cSld>
  <p:clrMapOvr>
    <a:masterClrMapping/>
  </p:clrMapOvr>
  <p:transition advClick="0" advTm="31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12512"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fullScrn="1">
              <p:cMediaNode>
                <p:cTn id="7" fill="hold" display="0">
                  <p:stCondLst>
                    <p:cond delay="indefinite"/>
                  </p:stCondLst>
                  <p:endCondLst>
                    <p:cond evt="onNext" delay="0">
                      <p:tgtEl>
                        <p:sldTgt/>
                      </p:tgtEl>
                    </p:cond>
                    <p:cond evt="onPrev" delay="0">
                      <p:tgtEl>
                        <p:sldTgt/>
                      </p:tgtEl>
                    </p:cond>
                  </p:end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1447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8" name="Rectangle 17"/>
          <p:cNvSpPr/>
          <p:nvPr/>
        </p:nvSpPr>
        <p:spPr>
          <a:xfrm>
            <a:off x="2209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9" name="Rectangle 18"/>
          <p:cNvSpPr/>
          <p:nvPr/>
        </p:nvSpPr>
        <p:spPr>
          <a:xfrm>
            <a:off x="2971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20" name="Rectangle 19"/>
          <p:cNvSpPr/>
          <p:nvPr/>
        </p:nvSpPr>
        <p:spPr>
          <a:xfrm>
            <a:off x="3733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21" name="Rectangle 20"/>
          <p:cNvSpPr/>
          <p:nvPr/>
        </p:nvSpPr>
        <p:spPr>
          <a:xfrm>
            <a:off x="7543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22" name="Rectangle 21"/>
          <p:cNvSpPr/>
          <p:nvPr/>
        </p:nvSpPr>
        <p:spPr>
          <a:xfrm>
            <a:off x="6781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23" name="Rectangle 22"/>
          <p:cNvSpPr/>
          <p:nvPr/>
        </p:nvSpPr>
        <p:spPr>
          <a:xfrm>
            <a:off x="6019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24" name="Rectangle 23"/>
          <p:cNvSpPr/>
          <p:nvPr/>
        </p:nvSpPr>
        <p:spPr>
          <a:xfrm>
            <a:off x="5257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25" name="Rectangle 24"/>
          <p:cNvSpPr/>
          <p:nvPr/>
        </p:nvSpPr>
        <p:spPr>
          <a:xfrm>
            <a:off x="4495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pic>
        <p:nvPicPr>
          <p:cNvPr id="4" name="dodododododo.mp3">
            <a:hlinkClick r:id="" action="ppaction://media"/>
          </p:cNvPr>
          <p:cNvPicPr>
            <a:picLocks noRot="1" noChangeAspect="1"/>
          </p:cNvPicPr>
          <p:nvPr>
            <a:audioFile r:link="rId1"/>
          </p:nvPr>
        </p:nvPicPr>
        <p:blipFill>
          <a:blip r:embed="rId4" cstate="print"/>
          <a:stretch>
            <a:fillRect/>
          </a:stretch>
        </p:blipFill>
        <p:spPr>
          <a:xfrm>
            <a:off x="4495800" y="7162800"/>
            <a:ext cx="304800" cy="304800"/>
          </a:xfrm>
          <a:prstGeom prst="rect">
            <a:avLst/>
          </a:prstGeom>
        </p:spPr>
      </p:pic>
      <p:pic>
        <p:nvPicPr>
          <p:cNvPr id="5" name="145802_SOUNDDOGS_ga.mp3">
            <a:hlinkClick r:id="" action="ppaction://media"/>
          </p:cNvPr>
          <p:cNvPicPr>
            <a:picLocks noRot="1" noChangeAspect="1"/>
          </p:cNvPicPr>
          <p:nvPr>
            <a:audioFile r:link="rId2"/>
          </p:nvPr>
        </p:nvPicPr>
        <p:blipFill>
          <a:blip r:embed="rId4" cstate="print"/>
          <a:stretch>
            <a:fillRect/>
          </a:stretch>
        </p:blipFill>
        <p:spPr>
          <a:xfrm>
            <a:off x="5181600" y="7086600"/>
            <a:ext cx="304800" cy="304800"/>
          </a:xfrm>
          <a:prstGeom prst="rect">
            <a:avLst/>
          </a:prstGeom>
        </p:spPr>
      </p:pic>
      <p:sp>
        <p:nvSpPr>
          <p:cNvPr id="7" name="Rectangle 6"/>
          <p:cNvSpPr/>
          <p:nvPr/>
        </p:nvSpPr>
        <p:spPr>
          <a:xfrm>
            <a:off x="1447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2209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2971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3733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7543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6781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6019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5257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4495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itle 1"/>
          <p:cNvSpPr>
            <a:spLocks noGrp="1"/>
          </p:cNvSpPr>
          <p:nvPr>
            <p:ph type="title"/>
          </p:nvPr>
        </p:nvSpPr>
        <p:spPr>
          <a:xfrm>
            <a:off x="381000" y="1981200"/>
            <a:ext cx="8229600" cy="1524000"/>
          </a:xfrm>
        </p:spPr>
        <p:txBody>
          <a:bodyPr>
            <a:noAutofit/>
          </a:bodyPr>
          <a:lstStyle/>
          <a:p>
            <a:r>
              <a:rPr lang="en-US" sz="3600" dirty="0" smtClean="0">
                <a:solidFill>
                  <a:srgbClr val="FFFFFF"/>
                </a:solidFill>
                <a:effectLst>
                  <a:outerShdw blurRad="38100" dist="38100" dir="2700000" algn="tl">
                    <a:srgbClr val="000000"/>
                  </a:outerShdw>
                </a:effectLst>
                <a:latin typeface="+mn-lt"/>
              </a:rPr>
              <a:t>All bones begin as ___________ and end as _____________.  The growth plate is where bone __________ occurs.</a:t>
            </a:r>
            <a:endParaRPr lang="en-US" sz="3600" dirty="0">
              <a:solidFill>
                <a:srgbClr val="FFFFFF"/>
              </a:solidFill>
              <a:effectLst>
                <a:outerShdw blurRad="38100" dist="38100" dir="2700000" algn="tl">
                  <a:srgbClr val="000000"/>
                </a:outerShdw>
              </a:effectLst>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31634" fill="hold"/>
                                        <p:tgtEl>
                                          <p:spTgt spid="4"/>
                                        </p:tgtEl>
                                      </p:cBhvr>
                                    </p:cmd>
                                  </p:childTnLst>
                                </p:cTn>
                              </p:par>
                              <p:par>
                                <p:cTn id="7" presetID="10" presetClass="exit" presetSubtype="0" fill="hold" grpId="0" nodeType="withEffect">
                                  <p:stCondLst>
                                    <p:cond delay="2000"/>
                                  </p:stCondLst>
                                  <p:childTnLst>
                                    <p:animEffect transition="out" filter="fade">
                                      <p:cBhvr>
                                        <p:cTn id="8" dur="500"/>
                                        <p:tgtEl>
                                          <p:spTgt spid="7"/>
                                        </p:tgtEl>
                                      </p:cBhvr>
                                    </p:animEffect>
                                    <p:set>
                                      <p:cBhvr>
                                        <p:cTn id="9" dur="1" fill="hold">
                                          <p:stCondLst>
                                            <p:cond delay="499"/>
                                          </p:stCondLst>
                                        </p:cTn>
                                        <p:tgtEl>
                                          <p:spTgt spid="7"/>
                                        </p:tgtEl>
                                        <p:attrNameLst>
                                          <p:attrName>style.visibility</p:attrName>
                                        </p:attrNameLst>
                                      </p:cBhvr>
                                      <p:to>
                                        <p:strVal val="hidden"/>
                                      </p:to>
                                    </p:set>
                                  </p:childTnLst>
                                </p:cTn>
                              </p:par>
                              <p:par>
                                <p:cTn id="10" presetID="10" presetClass="exit" presetSubtype="0" fill="hold" grpId="0" nodeType="withEffect">
                                  <p:stCondLst>
                                    <p:cond delay="2000"/>
                                  </p:stCondLst>
                                  <p:childTnLst>
                                    <p:animEffect transition="out" filter="fade">
                                      <p:cBhvr>
                                        <p:cTn id="11" dur="500"/>
                                        <p:tgtEl>
                                          <p:spTgt spid="11"/>
                                        </p:tgtEl>
                                      </p:cBhvr>
                                    </p:animEffect>
                                    <p:set>
                                      <p:cBhvr>
                                        <p:cTn id="12" dur="1" fill="hold">
                                          <p:stCondLst>
                                            <p:cond delay="499"/>
                                          </p:stCondLst>
                                        </p:cTn>
                                        <p:tgtEl>
                                          <p:spTgt spid="11"/>
                                        </p:tgtEl>
                                        <p:attrNameLst>
                                          <p:attrName>style.visibility</p:attrName>
                                        </p:attrNameLst>
                                      </p:cBhvr>
                                      <p:to>
                                        <p:strVal val="hidden"/>
                                      </p:to>
                                    </p:set>
                                  </p:childTnLst>
                                </p:cTn>
                              </p:par>
                              <p:par>
                                <p:cTn id="13" presetID="10" presetClass="exit" presetSubtype="0" fill="hold" grpId="0" nodeType="withEffect">
                                  <p:stCondLst>
                                    <p:cond delay="4000"/>
                                  </p:stCondLst>
                                  <p:childTnLst>
                                    <p:animEffect transition="out" filter="fade">
                                      <p:cBhvr>
                                        <p:cTn id="14" dur="500"/>
                                        <p:tgtEl>
                                          <p:spTgt spid="8"/>
                                        </p:tgtEl>
                                      </p:cBhvr>
                                    </p:animEffect>
                                    <p:set>
                                      <p:cBhvr>
                                        <p:cTn id="15" dur="1" fill="hold">
                                          <p:stCondLst>
                                            <p:cond delay="499"/>
                                          </p:stCondLst>
                                        </p:cTn>
                                        <p:tgtEl>
                                          <p:spTgt spid="8"/>
                                        </p:tgtEl>
                                        <p:attrNameLst>
                                          <p:attrName>style.visibility</p:attrName>
                                        </p:attrNameLst>
                                      </p:cBhvr>
                                      <p:to>
                                        <p:strVal val="hidden"/>
                                      </p:to>
                                    </p:set>
                                  </p:childTnLst>
                                </p:cTn>
                              </p:par>
                              <p:par>
                                <p:cTn id="16" presetID="10" presetClass="exit" presetSubtype="0" fill="hold" grpId="0" nodeType="withEffect">
                                  <p:stCondLst>
                                    <p:cond delay="4000"/>
                                  </p:stCondLst>
                                  <p:childTnLst>
                                    <p:animEffect transition="out" filter="fade">
                                      <p:cBhvr>
                                        <p:cTn id="17" dur="500"/>
                                        <p:tgtEl>
                                          <p:spTgt spid="12"/>
                                        </p:tgtEl>
                                      </p:cBhvr>
                                    </p:animEffect>
                                    <p:set>
                                      <p:cBhvr>
                                        <p:cTn id="18" dur="1" fill="hold">
                                          <p:stCondLst>
                                            <p:cond delay="499"/>
                                          </p:stCondLst>
                                        </p:cTn>
                                        <p:tgtEl>
                                          <p:spTgt spid="12"/>
                                        </p:tgtEl>
                                        <p:attrNameLst>
                                          <p:attrName>style.visibility</p:attrName>
                                        </p:attrNameLst>
                                      </p:cBhvr>
                                      <p:to>
                                        <p:strVal val="hidden"/>
                                      </p:to>
                                    </p:set>
                                  </p:childTnLst>
                                </p:cTn>
                              </p:par>
                              <p:par>
                                <p:cTn id="19" presetID="10" presetClass="exit" presetSubtype="0" fill="hold" grpId="0" nodeType="withEffect">
                                  <p:stCondLst>
                                    <p:cond delay="6000"/>
                                  </p:stCondLst>
                                  <p:childTnLst>
                                    <p:animEffect transition="out" filter="fade">
                                      <p:cBhvr>
                                        <p:cTn id="20" dur="500"/>
                                        <p:tgtEl>
                                          <p:spTgt spid="9"/>
                                        </p:tgtEl>
                                      </p:cBhvr>
                                    </p:animEffect>
                                    <p:set>
                                      <p:cBhvr>
                                        <p:cTn id="21" dur="1" fill="hold">
                                          <p:stCondLst>
                                            <p:cond delay="499"/>
                                          </p:stCondLst>
                                        </p:cTn>
                                        <p:tgtEl>
                                          <p:spTgt spid="9"/>
                                        </p:tgtEl>
                                        <p:attrNameLst>
                                          <p:attrName>style.visibility</p:attrName>
                                        </p:attrNameLst>
                                      </p:cBhvr>
                                      <p:to>
                                        <p:strVal val="hidden"/>
                                      </p:to>
                                    </p:set>
                                  </p:childTnLst>
                                </p:cTn>
                              </p:par>
                              <p:par>
                                <p:cTn id="22" presetID="10" presetClass="exit" presetSubtype="0" fill="hold" grpId="0" nodeType="withEffect">
                                  <p:stCondLst>
                                    <p:cond delay="6000"/>
                                  </p:stCondLst>
                                  <p:childTnLst>
                                    <p:animEffect transition="out" filter="fade">
                                      <p:cBhvr>
                                        <p:cTn id="23" dur="500"/>
                                        <p:tgtEl>
                                          <p:spTgt spid="13"/>
                                        </p:tgtEl>
                                      </p:cBhvr>
                                    </p:animEffect>
                                    <p:set>
                                      <p:cBhvr>
                                        <p:cTn id="24" dur="1" fill="hold">
                                          <p:stCondLst>
                                            <p:cond delay="499"/>
                                          </p:stCondLst>
                                        </p:cTn>
                                        <p:tgtEl>
                                          <p:spTgt spid="13"/>
                                        </p:tgtEl>
                                        <p:attrNameLst>
                                          <p:attrName>style.visibility</p:attrName>
                                        </p:attrNameLst>
                                      </p:cBhvr>
                                      <p:to>
                                        <p:strVal val="hidden"/>
                                      </p:to>
                                    </p:set>
                                  </p:childTnLst>
                                </p:cTn>
                              </p:par>
                              <p:par>
                                <p:cTn id="25" presetID="10" presetClass="exit" presetSubtype="0" fill="hold" grpId="0" nodeType="withEffect">
                                  <p:stCondLst>
                                    <p:cond delay="8000"/>
                                  </p:stCondLst>
                                  <p:childTnLst>
                                    <p:animEffect transition="out" filter="fade">
                                      <p:cBhvr>
                                        <p:cTn id="26" dur="500"/>
                                        <p:tgtEl>
                                          <p:spTgt spid="14"/>
                                        </p:tgtEl>
                                      </p:cBhvr>
                                    </p:animEffect>
                                    <p:set>
                                      <p:cBhvr>
                                        <p:cTn id="27" dur="1" fill="hold">
                                          <p:stCondLst>
                                            <p:cond delay="499"/>
                                          </p:stCondLst>
                                        </p:cTn>
                                        <p:tgtEl>
                                          <p:spTgt spid="14"/>
                                        </p:tgtEl>
                                        <p:attrNameLst>
                                          <p:attrName>style.visibility</p:attrName>
                                        </p:attrNameLst>
                                      </p:cBhvr>
                                      <p:to>
                                        <p:strVal val="hidden"/>
                                      </p:to>
                                    </p:set>
                                  </p:childTnLst>
                                </p:cTn>
                              </p:par>
                              <p:par>
                                <p:cTn id="28" presetID="10" presetClass="exit" presetSubtype="0" fill="hold" grpId="0" nodeType="withEffect">
                                  <p:stCondLst>
                                    <p:cond delay="8000"/>
                                  </p:stCondLst>
                                  <p:childTnLst>
                                    <p:animEffect transition="out" filter="fade">
                                      <p:cBhvr>
                                        <p:cTn id="29" dur="500"/>
                                        <p:tgtEl>
                                          <p:spTgt spid="10"/>
                                        </p:tgtEl>
                                      </p:cBhvr>
                                    </p:animEffect>
                                    <p:set>
                                      <p:cBhvr>
                                        <p:cTn id="30" dur="1" fill="hold">
                                          <p:stCondLst>
                                            <p:cond delay="499"/>
                                          </p:stCondLst>
                                        </p:cTn>
                                        <p:tgtEl>
                                          <p:spTgt spid="10"/>
                                        </p:tgtEl>
                                        <p:attrNameLst>
                                          <p:attrName>style.visibility</p:attrName>
                                        </p:attrNameLst>
                                      </p:cBhvr>
                                      <p:to>
                                        <p:strVal val="hidden"/>
                                      </p:to>
                                    </p:set>
                                  </p:childTnLst>
                                </p:cTn>
                              </p:par>
                              <p:par>
                                <p:cTn id="31" presetID="10" presetClass="exit" presetSubtype="0" fill="hold" grpId="0" nodeType="withEffect">
                                  <p:stCondLst>
                                    <p:cond delay="10000"/>
                                  </p:stCondLst>
                                  <p:childTnLst>
                                    <p:animEffect transition="out" filter="fade">
                                      <p:cBhvr>
                                        <p:cTn id="32" dur="500"/>
                                        <p:tgtEl>
                                          <p:spTgt spid="15"/>
                                        </p:tgtEl>
                                      </p:cBhvr>
                                    </p:animEffect>
                                    <p:set>
                                      <p:cBhvr>
                                        <p:cTn id="33" dur="1" fill="hold">
                                          <p:stCondLst>
                                            <p:cond delay="499"/>
                                          </p:stCondLst>
                                        </p:cTn>
                                        <p:tgtEl>
                                          <p:spTgt spid="15"/>
                                        </p:tgtEl>
                                        <p:attrNameLst>
                                          <p:attrName>style.visibility</p:attrName>
                                        </p:attrNameLst>
                                      </p:cBhvr>
                                      <p:to>
                                        <p:strVal val="hidden"/>
                                      </p:to>
                                    </p:set>
                                  </p:childTnLst>
                                </p:cTn>
                              </p:par>
                              <p:par>
                                <p:cTn id="34" presetID="1" presetClass="mediacall" presetSubtype="0" fill="hold" nodeType="withEffect">
                                  <p:stCondLst>
                                    <p:cond delay="8000"/>
                                  </p:stCondLst>
                                  <p:childTnLst>
                                    <p:cmd type="call" cmd="playFrom(0.0)">
                                      <p:cBhvr>
                                        <p:cTn id="35" dur="2867"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36"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audio>
              <p:cMediaNode vol="100000" showWhenStopped="0">
                <p:cTn id="3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Right Arrow 2">
            <a:hlinkClick r:id="rId3" action="ppaction://hlinksldjump"/>
          </p:cNvPr>
          <p:cNvSpPr/>
          <p:nvPr/>
        </p:nvSpPr>
        <p:spPr>
          <a:xfrm>
            <a:off x="7620000" y="5943600"/>
            <a:ext cx="9144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1"/>
          <p:cNvSpPr>
            <a:spLocks noGrp="1"/>
          </p:cNvSpPr>
          <p:nvPr>
            <p:ph type="title"/>
          </p:nvPr>
        </p:nvSpPr>
        <p:spPr>
          <a:xfrm>
            <a:off x="457200" y="2743200"/>
            <a:ext cx="8229600" cy="1143000"/>
          </a:xfrm>
        </p:spPr>
        <p:txBody>
          <a:bodyPr>
            <a:normAutofit fontScale="90000"/>
          </a:bodyPr>
          <a:lstStyle/>
          <a:p>
            <a:r>
              <a:rPr lang="en-US" sz="3600" dirty="0" smtClean="0">
                <a:solidFill>
                  <a:srgbClr val="FFFFFF"/>
                </a:solidFill>
                <a:effectLst>
                  <a:outerShdw blurRad="38100" dist="38100" dir="2700000" algn="tl">
                    <a:srgbClr val="000000"/>
                  </a:outerShdw>
                </a:effectLst>
                <a:latin typeface="+mn-lt"/>
              </a:rPr>
              <a:t>Cartilage</a:t>
            </a:r>
            <a:br>
              <a:rPr lang="en-US" sz="3600" dirty="0" smtClean="0">
                <a:solidFill>
                  <a:srgbClr val="FFFFFF"/>
                </a:solidFill>
                <a:effectLst>
                  <a:outerShdw blurRad="38100" dist="38100" dir="2700000" algn="tl">
                    <a:srgbClr val="000000"/>
                  </a:outerShdw>
                </a:effectLst>
                <a:latin typeface="+mn-lt"/>
              </a:rPr>
            </a:br>
            <a:r>
              <a:rPr lang="en-US" sz="3600" dirty="0" smtClean="0">
                <a:solidFill>
                  <a:srgbClr val="FFFFFF"/>
                </a:solidFill>
                <a:effectLst>
                  <a:outerShdw blurRad="38100" dist="38100" dir="2700000" algn="tl">
                    <a:srgbClr val="000000"/>
                  </a:outerShdw>
                </a:effectLst>
                <a:latin typeface="+mn-lt"/>
              </a:rPr>
              <a:t>bone</a:t>
            </a:r>
            <a:br>
              <a:rPr lang="en-US" sz="3600" dirty="0" smtClean="0">
                <a:solidFill>
                  <a:srgbClr val="FFFFFF"/>
                </a:solidFill>
                <a:effectLst>
                  <a:outerShdw blurRad="38100" dist="38100" dir="2700000" algn="tl">
                    <a:srgbClr val="000000"/>
                  </a:outerShdw>
                </a:effectLst>
                <a:latin typeface="+mn-lt"/>
              </a:rPr>
            </a:br>
            <a:r>
              <a:rPr lang="en-US" sz="3600" dirty="0" smtClean="0">
                <a:solidFill>
                  <a:srgbClr val="FFFFFF"/>
                </a:solidFill>
                <a:effectLst>
                  <a:outerShdw blurRad="38100" dist="38100" dir="2700000" algn="tl">
                    <a:srgbClr val="000000"/>
                  </a:outerShdw>
                </a:effectLst>
                <a:latin typeface="+mn-lt"/>
              </a:rPr>
              <a:t>growth</a:t>
            </a:r>
            <a:br>
              <a:rPr lang="en-US" sz="3600" dirty="0" smtClean="0">
                <a:solidFill>
                  <a:srgbClr val="FFFFFF"/>
                </a:solidFill>
                <a:effectLst>
                  <a:outerShdw blurRad="38100" dist="38100" dir="2700000" algn="tl">
                    <a:srgbClr val="000000"/>
                  </a:outerShdw>
                </a:effectLst>
                <a:latin typeface="+mn-lt"/>
              </a:rPr>
            </a:br>
            <a:endParaRPr lang="en-US" sz="3600" dirty="0">
              <a:solidFill>
                <a:srgbClr val="FFFFFF"/>
              </a:solidFill>
              <a:effectLst>
                <a:outerShdw blurRad="38100" dist="38100" dir="2700000" algn="tl">
                  <a:srgbClr val="000000"/>
                </a:outerShdw>
              </a:effectLst>
              <a:latin typeface="+mn-lt"/>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dodododododo.mp3">
            <a:hlinkClick r:id="" action="ppaction://media"/>
          </p:cNvPr>
          <p:cNvPicPr>
            <a:picLocks noRot="1" noChangeAspect="1"/>
          </p:cNvPicPr>
          <p:nvPr>
            <a:audioFile r:link="rId1"/>
          </p:nvPr>
        </p:nvPicPr>
        <p:blipFill>
          <a:blip r:embed="rId4" cstate="print"/>
          <a:stretch>
            <a:fillRect/>
          </a:stretch>
        </p:blipFill>
        <p:spPr>
          <a:xfrm>
            <a:off x="4648200" y="6858000"/>
            <a:ext cx="304800" cy="304800"/>
          </a:xfrm>
          <a:prstGeom prst="rect">
            <a:avLst/>
          </a:prstGeom>
        </p:spPr>
      </p:pic>
      <p:pic>
        <p:nvPicPr>
          <p:cNvPr id="4" name="145802_SOUNDDOGS_ga.mp3">
            <a:hlinkClick r:id="" action="ppaction://media"/>
          </p:cNvPr>
          <p:cNvPicPr>
            <a:picLocks noRot="1" noChangeAspect="1"/>
          </p:cNvPicPr>
          <p:nvPr>
            <a:audioFile r:link="rId2"/>
          </p:nvPr>
        </p:nvPicPr>
        <p:blipFill>
          <a:blip r:embed="rId4" cstate="print"/>
          <a:stretch>
            <a:fillRect/>
          </a:stretch>
        </p:blipFill>
        <p:spPr>
          <a:xfrm>
            <a:off x="5257800" y="6858000"/>
            <a:ext cx="304800" cy="304800"/>
          </a:xfrm>
          <a:prstGeom prst="rect">
            <a:avLst/>
          </a:prstGeom>
        </p:spPr>
      </p:pic>
      <p:sp>
        <p:nvSpPr>
          <p:cNvPr id="5" name="Rectangle 4"/>
          <p:cNvSpPr/>
          <p:nvPr/>
        </p:nvSpPr>
        <p:spPr>
          <a:xfrm>
            <a:off x="1447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6" name="Rectangle 5"/>
          <p:cNvSpPr/>
          <p:nvPr/>
        </p:nvSpPr>
        <p:spPr>
          <a:xfrm>
            <a:off x="2209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7" name="Rectangle 6"/>
          <p:cNvSpPr/>
          <p:nvPr/>
        </p:nvSpPr>
        <p:spPr>
          <a:xfrm>
            <a:off x="2971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8" name="Rectangle 7"/>
          <p:cNvSpPr/>
          <p:nvPr/>
        </p:nvSpPr>
        <p:spPr>
          <a:xfrm>
            <a:off x="3733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9" name="Rectangle 8"/>
          <p:cNvSpPr/>
          <p:nvPr/>
        </p:nvSpPr>
        <p:spPr>
          <a:xfrm>
            <a:off x="7543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0" name="Rectangle 9"/>
          <p:cNvSpPr/>
          <p:nvPr/>
        </p:nvSpPr>
        <p:spPr>
          <a:xfrm>
            <a:off x="6781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1" name="Rectangle 10"/>
          <p:cNvSpPr/>
          <p:nvPr/>
        </p:nvSpPr>
        <p:spPr>
          <a:xfrm>
            <a:off x="6019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2" name="Rectangle 11"/>
          <p:cNvSpPr/>
          <p:nvPr/>
        </p:nvSpPr>
        <p:spPr>
          <a:xfrm>
            <a:off x="5257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3" name="Rectangle 12"/>
          <p:cNvSpPr/>
          <p:nvPr/>
        </p:nvSpPr>
        <p:spPr>
          <a:xfrm>
            <a:off x="4495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4" name="Rectangle 13"/>
          <p:cNvSpPr/>
          <p:nvPr/>
        </p:nvSpPr>
        <p:spPr>
          <a:xfrm>
            <a:off x="1447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2209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2971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3733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7543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6781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6019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a:off x="5257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a:off x="4495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itle 1"/>
          <p:cNvSpPr>
            <a:spLocks noGrp="1"/>
          </p:cNvSpPr>
          <p:nvPr>
            <p:ph type="title"/>
          </p:nvPr>
        </p:nvSpPr>
        <p:spPr/>
        <p:txBody>
          <a:bodyPr>
            <a:normAutofit fontScale="90000"/>
          </a:bodyPr>
          <a:lstStyle/>
          <a:p>
            <a:pPr marL="457200" lvl="4" indent="280988" algn="ctr" rtl="0" fontAlgn="base">
              <a:spcBef>
                <a:spcPct val="0"/>
              </a:spcBef>
              <a:spcAft>
                <a:spcPct val="0"/>
              </a:spcAft>
              <a:defRPr/>
            </a:pPr>
            <a:r>
              <a:rPr lang="en-US" sz="3600" kern="1200" dirty="0" smtClean="0">
                <a:solidFill>
                  <a:srgbClr val="FFFFFF"/>
                </a:solidFill>
                <a:effectLst>
                  <a:outerShdw blurRad="38100" dist="38100" dir="2700000" algn="tl">
                    <a:srgbClr val="000000"/>
                  </a:outerShdw>
                </a:effectLst>
                <a:latin typeface="+mn-lt"/>
                <a:ea typeface="+mj-ea"/>
                <a:cs typeface="+mj-cs"/>
              </a:rPr>
              <a:t/>
            </a:r>
            <a:br>
              <a:rPr lang="en-US" sz="3600" kern="1200" dirty="0" smtClean="0">
                <a:solidFill>
                  <a:srgbClr val="FFFFFF"/>
                </a:solidFill>
                <a:effectLst>
                  <a:outerShdw blurRad="38100" dist="38100" dir="2700000" algn="tl">
                    <a:srgbClr val="000000"/>
                  </a:outerShdw>
                </a:effectLst>
                <a:latin typeface="+mn-lt"/>
                <a:ea typeface="+mj-ea"/>
                <a:cs typeface="+mj-cs"/>
              </a:rPr>
            </a:br>
            <a:r>
              <a:rPr lang="en-US" sz="3600" kern="1200" dirty="0" smtClean="0">
                <a:solidFill>
                  <a:srgbClr val="FFFFFF"/>
                </a:solidFill>
                <a:effectLst>
                  <a:outerShdw blurRad="38100" dist="38100" dir="2700000" algn="tl">
                    <a:srgbClr val="000000"/>
                  </a:outerShdw>
                </a:effectLst>
                <a:latin typeface="+mn-lt"/>
                <a:ea typeface="+mj-ea"/>
                <a:cs typeface="+mj-cs"/>
              </a:rPr>
              <a:t/>
            </a:r>
            <a:br>
              <a:rPr lang="en-US" sz="3600" kern="1200" dirty="0" smtClean="0">
                <a:solidFill>
                  <a:srgbClr val="FFFFFF"/>
                </a:solidFill>
                <a:effectLst>
                  <a:outerShdw blurRad="38100" dist="38100" dir="2700000" algn="tl">
                    <a:srgbClr val="000000"/>
                  </a:outerShdw>
                </a:effectLst>
                <a:latin typeface="+mn-lt"/>
                <a:ea typeface="+mj-ea"/>
                <a:cs typeface="+mj-cs"/>
              </a:rPr>
            </a:br>
            <a:r>
              <a:rPr lang="en-US" sz="3600" kern="1200" dirty="0">
                <a:solidFill>
                  <a:srgbClr val="FFFFFF"/>
                </a:solidFill>
                <a:effectLst>
                  <a:outerShdw blurRad="38100" dist="38100" dir="2700000" algn="tl">
                    <a:srgbClr val="000000"/>
                  </a:outerShdw>
                </a:effectLst>
                <a:latin typeface="+mn-lt"/>
                <a:ea typeface="+mj-ea"/>
                <a:cs typeface="+mj-cs"/>
              </a:rPr>
              <a:t/>
            </a:r>
            <a:br>
              <a:rPr lang="en-US" sz="3600" kern="1200" dirty="0">
                <a:solidFill>
                  <a:srgbClr val="FFFFFF"/>
                </a:solidFill>
                <a:effectLst>
                  <a:outerShdw blurRad="38100" dist="38100" dir="2700000" algn="tl">
                    <a:srgbClr val="000000"/>
                  </a:outerShdw>
                </a:effectLst>
                <a:latin typeface="+mn-lt"/>
                <a:ea typeface="+mj-ea"/>
                <a:cs typeface="+mj-cs"/>
              </a:rPr>
            </a:br>
            <a:r>
              <a:rPr lang="en-US" sz="3600" dirty="0" smtClean="0">
                <a:solidFill>
                  <a:srgbClr val="FFFFFF"/>
                </a:solidFill>
                <a:effectLst>
                  <a:outerShdw blurRad="38100" dist="38100" dir="2700000" algn="tl">
                    <a:srgbClr val="000000"/>
                  </a:outerShdw>
                </a:effectLst>
              </a:rPr>
              <a:t>What </a:t>
            </a:r>
            <a:r>
              <a:rPr lang="en-US" sz="3600" dirty="0">
                <a:solidFill>
                  <a:srgbClr val="FFFFFF"/>
                </a:solidFill>
                <a:effectLst>
                  <a:outerShdw blurRad="38100" dist="38100" dir="2700000" algn="tl">
                    <a:srgbClr val="000000"/>
                  </a:outerShdw>
                </a:effectLst>
              </a:rPr>
              <a:t>does the presence of an epiphyseal plate indicate</a:t>
            </a:r>
            <a:r>
              <a:rPr lang="en-US" sz="3600" dirty="0" smtClean="0">
                <a:solidFill>
                  <a:srgbClr val="FFFFFF"/>
                </a:solidFill>
                <a:effectLst>
                  <a:outerShdw blurRad="38100" dist="38100" dir="2700000" algn="tl">
                    <a:srgbClr val="000000"/>
                  </a:outerShdw>
                </a:effectLst>
              </a:rPr>
              <a:t>?</a:t>
            </a:r>
            <a:br>
              <a:rPr lang="en-US" sz="3600" dirty="0" smtClean="0">
                <a:solidFill>
                  <a:srgbClr val="FFFFFF"/>
                </a:solidFill>
                <a:effectLst>
                  <a:outerShdw blurRad="38100" dist="38100" dir="2700000" algn="tl">
                    <a:srgbClr val="000000"/>
                  </a:outerShdw>
                </a:effectLst>
              </a:rPr>
            </a:br>
            <a:r>
              <a:rPr lang="en-US" sz="3600" kern="1200" dirty="0">
                <a:solidFill>
                  <a:srgbClr val="FFFFFF"/>
                </a:solidFill>
                <a:effectLst>
                  <a:outerShdw blurRad="38100" dist="38100" dir="2700000" algn="tl">
                    <a:srgbClr val="000000"/>
                  </a:outerShdw>
                </a:effectLst>
                <a:latin typeface="+mn-lt"/>
                <a:ea typeface="+mj-ea"/>
                <a:cs typeface="+mj-cs"/>
              </a:rPr>
              <a:t/>
            </a:r>
            <a:br>
              <a:rPr lang="en-US" sz="3600" kern="1200" dirty="0">
                <a:solidFill>
                  <a:srgbClr val="FFFFFF"/>
                </a:solidFill>
                <a:effectLst>
                  <a:outerShdw blurRad="38100" dist="38100" dir="2700000" algn="tl">
                    <a:srgbClr val="000000"/>
                  </a:outerShdw>
                </a:effectLst>
                <a:latin typeface="+mn-lt"/>
                <a:ea typeface="+mj-ea"/>
                <a:cs typeface="+mj-cs"/>
              </a:rPr>
            </a:br>
            <a:r>
              <a:rPr lang="en-US" sz="3600" kern="1200" dirty="0" smtClean="0">
                <a:solidFill>
                  <a:srgbClr val="FFFFFF"/>
                </a:solidFill>
                <a:effectLst>
                  <a:outerShdw blurRad="38100" dist="38100" dir="2700000" algn="tl">
                    <a:srgbClr val="000000"/>
                  </a:outerShdw>
                </a:effectLst>
                <a:latin typeface="+mn-lt"/>
                <a:ea typeface="+mj-ea"/>
                <a:cs typeface="+mj-cs"/>
              </a:rPr>
              <a:t/>
            </a:r>
            <a:br>
              <a:rPr lang="en-US" sz="3600" kern="1200" dirty="0" smtClean="0">
                <a:solidFill>
                  <a:srgbClr val="FFFFFF"/>
                </a:solidFill>
                <a:effectLst>
                  <a:outerShdw blurRad="38100" dist="38100" dir="2700000" algn="tl">
                    <a:srgbClr val="000000"/>
                  </a:outerShdw>
                </a:effectLst>
                <a:latin typeface="+mn-lt"/>
                <a:ea typeface="+mj-ea"/>
                <a:cs typeface="+mj-cs"/>
              </a:rPr>
            </a:br>
            <a:r>
              <a:rPr lang="en-US" sz="3600" kern="1200" dirty="0" smtClean="0">
                <a:solidFill>
                  <a:srgbClr val="FFFFFF"/>
                </a:solidFill>
                <a:effectLst>
                  <a:outerShdw blurRad="38100" dist="38100" dir="2700000" algn="tl">
                    <a:srgbClr val="000000"/>
                  </a:outerShdw>
                </a:effectLst>
                <a:latin typeface="+mn-lt"/>
                <a:ea typeface="+mj-ea"/>
                <a:cs typeface="+mj-cs"/>
              </a:rPr>
              <a:t/>
            </a:r>
            <a:br>
              <a:rPr lang="en-US" sz="3600" kern="1200" dirty="0" smtClean="0">
                <a:solidFill>
                  <a:srgbClr val="FFFFFF"/>
                </a:solidFill>
                <a:effectLst>
                  <a:outerShdw blurRad="38100" dist="38100" dir="2700000" algn="tl">
                    <a:srgbClr val="000000"/>
                  </a:outerShdw>
                </a:effectLst>
                <a:latin typeface="+mn-lt"/>
                <a:ea typeface="+mj-ea"/>
                <a:cs typeface="+mj-cs"/>
              </a:rPr>
            </a:br>
            <a:endParaRPr lang="en-US" sz="3600" kern="1200" dirty="0">
              <a:solidFill>
                <a:srgbClr val="FFFFFF"/>
              </a:solidFill>
              <a:effectLst>
                <a:outerShdw blurRad="38100" dist="38100" dir="2700000" algn="tl">
                  <a:srgbClr val="000000"/>
                </a:outerShdw>
              </a:effectLst>
              <a:latin typeface="+mn-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31634" fill="hold"/>
                                        <p:tgtEl>
                                          <p:spTgt spid="3"/>
                                        </p:tgtEl>
                                      </p:cBhvr>
                                    </p:cmd>
                                  </p:childTnLst>
                                </p:cTn>
                              </p:par>
                              <p:par>
                                <p:cTn id="7" presetID="1" presetClass="mediacall" presetSubtype="0" fill="hold" nodeType="withEffect">
                                  <p:stCondLst>
                                    <p:cond delay="8000"/>
                                  </p:stCondLst>
                                  <p:childTnLst>
                                    <p:cmd type="call" cmd="playFrom(0.0)">
                                      <p:cBhvr>
                                        <p:cTn id="8" dur="2867" fill="hold"/>
                                        <p:tgtEl>
                                          <p:spTgt spid="4"/>
                                        </p:tgtEl>
                                      </p:cBhvr>
                                    </p:cmd>
                                  </p:childTnLst>
                                </p:cTn>
                              </p:par>
                              <p:par>
                                <p:cTn id="9" presetID="10" presetClass="exit" presetSubtype="0" fill="hold" grpId="0" nodeType="withEffect">
                                  <p:stCondLst>
                                    <p:cond delay="2000"/>
                                  </p:stCondLst>
                                  <p:childTnLst>
                                    <p:animEffect transition="out" filter="fade">
                                      <p:cBhvr>
                                        <p:cTn id="10" dur="500"/>
                                        <p:tgtEl>
                                          <p:spTgt spid="14"/>
                                        </p:tgtEl>
                                      </p:cBhvr>
                                    </p:animEffect>
                                    <p:set>
                                      <p:cBhvr>
                                        <p:cTn id="11" dur="1" fill="hold">
                                          <p:stCondLst>
                                            <p:cond delay="499"/>
                                          </p:stCondLst>
                                        </p:cTn>
                                        <p:tgtEl>
                                          <p:spTgt spid="14"/>
                                        </p:tgtEl>
                                        <p:attrNameLst>
                                          <p:attrName>style.visibility</p:attrName>
                                        </p:attrNameLst>
                                      </p:cBhvr>
                                      <p:to>
                                        <p:strVal val="hidden"/>
                                      </p:to>
                                    </p:set>
                                  </p:childTnLst>
                                </p:cTn>
                              </p:par>
                              <p:par>
                                <p:cTn id="12" presetID="10" presetClass="exit" presetSubtype="0" fill="hold" grpId="0" nodeType="withEffect">
                                  <p:stCondLst>
                                    <p:cond delay="2000"/>
                                  </p:stCondLst>
                                  <p:childTnLst>
                                    <p:animEffect transition="out" filter="fade">
                                      <p:cBhvr>
                                        <p:cTn id="13" dur="500"/>
                                        <p:tgtEl>
                                          <p:spTgt spid="18"/>
                                        </p:tgtEl>
                                      </p:cBhvr>
                                    </p:animEffect>
                                    <p:set>
                                      <p:cBhvr>
                                        <p:cTn id="14" dur="1" fill="hold">
                                          <p:stCondLst>
                                            <p:cond delay="499"/>
                                          </p:stCondLst>
                                        </p:cTn>
                                        <p:tgtEl>
                                          <p:spTgt spid="18"/>
                                        </p:tgtEl>
                                        <p:attrNameLst>
                                          <p:attrName>style.visibility</p:attrName>
                                        </p:attrNameLst>
                                      </p:cBhvr>
                                      <p:to>
                                        <p:strVal val="hidden"/>
                                      </p:to>
                                    </p:set>
                                  </p:childTnLst>
                                </p:cTn>
                              </p:par>
                              <p:par>
                                <p:cTn id="15" presetID="10" presetClass="exit" presetSubtype="0" fill="hold" grpId="0" nodeType="withEffect">
                                  <p:stCondLst>
                                    <p:cond delay="4000"/>
                                  </p:stCondLst>
                                  <p:childTnLst>
                                    <p:animEffect transition="out" filter="fade">
                                      <p:cBhvr>
                                        <p:cTn id="16" dur="500"/>
                                        <p:tgtEl>
                                          <p:spTgt spid="15"/>
                                        </p:tgtEl>
                                      </p:cBhvr>
                                    </p:animEffect>
                                    <p:set>
                                      <p:cBhvr>
                                        <p:cTn id="17" dur="1" fill="hold">
                                          <p:stCondLst>
                                            <p:cond delay="499"/>
                                          </p:stCondLst>
                                        </p:cTn>
                                        <p:tgtEl>
                                          <p:spTgt spid="15"/>
                                        </p:tgtEl>
                                        <p:attrNameLst>
                                          <p:attrName>style.visibility</p:attrName>
                                        </p:attrNameLst>
                                      </p:cBhvr>
                                      <p:to>
                                        <p:strVal val="hidden"/>
                                      </p:to>
                                    </p:set>
                                  </p:childTnLst>
                                </p:cTn>
                              </p:par>
                              <p:par>
                                <p:cTn id="18" presetID="10" presetClass="exit" presetSubtype="0" fill="hold" grpId="0" nodeType="withEffect">
                                  <p:stCondLst>
                                    <p:cond delay="4000"/>
                                  </p:stCondLst>
                                  <p:childTnLst>
                                    <p:animEffect transition="out" filter="fade">
                                      <p:cBhvr>
                                        <p:cTn id="19" dur="500"/>
                                        <p:tgtEl>
                                          <p:spTgt spid="19"/>
                                        </p:tgtEl>
                                      </p:cBhvr>
                                    </p:animEffect>
                                    <p:set>
                                      <p:cBhvr>
                                        <p:cTn id="20" dur="1" fill="hold">
                                          <p:stCondLst>
                                            <p:cond delay="499"/>
                                          </p:stCondLst>
                                        </p:cTn>
                                        <p:tgtEl>
                                          <p:spTgt spid="19"/>
                                        </p:tgtEl>
                                        <p:attrNameLst>
                                          <p:attrName>style.visibility</p:attrName>
                                        </p:attrNameLst>
                                      </p:cBhvr>
                                      <p:to>
                                        <p:strVal val="hidden"/>
                                      </p:to>
                                    </p:set>
                                  </p:childTnLst>
                                </p:cTn>
                              </p:par>
                              <p:par>
                                <p:cTn id="21" presetID="10" presetClass="exit" presetSubtype="0" fill="hold" grpId="0" nodeType="withEffect">
                                  <p:stCondLst>
                                    <p:cond delay="6000"/>
                                  </p:stCondLst>
                                  <p:childTnLst>
                                    <p:animEffect transition="out" filter="fade">
                                      <p:cBhvr>
                                        <p:cTn id="22" dur="500"/>
                                        <p:tgtEl>
                                          <p:spTgt spid="16"/>
                                        </p:tgtEl>
                                      </p:cBhvr>
                                    </p:animEffect>
                                    <p:set>
                                      <p:cBhvr>
                                        <p:cTn id="23" dur="1" fill="hold">
                                          <p:stCondLst>
                                            <p:cond delay="499"/>
                                          </p:stCondLst>
                                        </p:cTn>
                                        <p:tgtEl>
                                          <p:spTgt spid="16"/>
                                        </p:tgtEl>
                                        <p:attrNameLst>
                                          <p:attrName>style.visibility</p:attrName>
                                        </p:attrNameLst>
                                      </p:cBhvr>
                                      <p:to>
                                        <p:strVal val="hidden"/>
                                      </p:to>
                                    </p:set>
                                  </p:childTnLst>
                                </p:cTn>
                              </p:par>
                              <p:par>
                                <p:cTn id="24" presetID="10" presetClass="exit" presetSubtype="0" fill="hold" grpId="0" nodeType="withEffect">
                                  <p:stCondLst>
                                    <p:cond delay="6000"/>
                                  </p:stCondLst>
                                  <p:childTnLst>
                                    <p:animEffect transition="out" filter="fade">
                                      <p:cBhvr>
                                        <p:cTn id="25" dur="500"/>
                                        <p:tgtEl>
                                          <p:spTgt spid="20"/>
                                        </p:tgtEl>
                                      </p:cBhvr>
                                    </p:animEffect>
                                    <p:set>
                                      <p:cBhvr>
                                        <p:cTn id="26" dur="1" fill="hold">
                                          <p:stCondLst>
                                            <p:cond delay="499"/>
                                          </p:stCondLst>
                                        </p:cTn>
                                        <p:tgtEl>
                                          <p:spTgt spid="20"/>
                                        </p:tgtEl>
                                        <p:attrNameLst>
                                          <p:attrName>style.visibility</p:attrName>
                                        </p:attrNameLst>
                                      </p:cBhvr>
                                      <p:to>
                                        <p:strVal val="hidden"/>
                                      </p:to>
                                    </p:set>
                                  </p:childTnLst>
                                </p:cTn>
                              </p:par>
                              <p:par>
                                <p:cTn id="27" presetID="10" presetClass="exit" presetSubtype="0" fill="hold" grpId="0" nodeType="withEffect">
                                  <p:stCondLst>
                                    <p:cond delay="8000"/>
                                  </p:stCondLst>
                                  <p:childTnLst>
                                    <p:animEffect transition="out" filter="fade">
                                      <p:cBhvr>
                                        <p:cTn id="28" dur="500"/>
                                        <p:tgtEl>
                                          <p:spTgt spid="21"/>
                                        </p:tgtEl>
                                      </p:cBhvr>
                                    </p:animEffect>
                                    <p:set>
                                      <p:cBhvr>
                                        <p:cTn id="29" dur="1" fill="hold">
                                          <p:stCondLst>
                                            <p:cond delay="499"/>
                                          </p:stCondLst>
                                        </p:cTn>
                                        <p:tgtEl>
                                          <p:spTgt spid="21"/>
                                        </p:tgtEl>
                                        <p:attrNameLst>
                                          <p:attrName>style.visibility</p:attrName>
                                        </p:attrNameLst>
                                      </p:cBhvr>
                                      <p:to>
                                        <p:strVal val="hidden"/>
                                      </p:to>
                                    </p:set>
                                  </p:childTnLst>
                                </p:cTn>
                              </p:par>
                              <p:par>
                                <p:cTn id="30" presetID="10" presetClass="exit" presetSubtype="0" fill="hold" grpId="0" nodeType="withEffect">
                                  <p:stCondLst>
                                    <p:cond delay="8000"/>
                                  </p:stCondLst>
                                  <p:childTnLst>
                                    <p:animEffect transition="out" filter="fade">
                                      <p:cBhvr>
                                        <p:cTn id="31" dur="500"/>
                                        <p:tgtEl>
                                          <p:spTgt spid="17"/>
                                        </p:tgtEl>
                                      </p:cBhvr>
                                    </p:animEffect>
                                    <p:set>
                                      <p:cBhvr>
                                        <p:cTn id="32" dur="1" fill="hold">
                                          <p:stCondLst>
                                            <p:cond delay="499"/>
                                          </p:stCondLst>
                                        </p:cTn>
                                        <p:tgtEl>
                                          <p:spTgt spid="17"/>
                                        </p:tgtEl>
                                        <p:attrNameLst>
                                          <p:attrName>style.visibility</p:attrName>
                                        </p:attrNameLst>
                                      </p:cBhvr>
                                      <p:to>
                                        <p:strVal val="hidden"/>
                                      </p:to>
                                    </p:set>
                                  </p:childTnLst>
                                </p:cTn>
                              </p:par>
                              <p:par>
                                <p:cTn id="33" presetID="10" presetClass="exit" presetSubtype="0" fill="hold" grpId="0" nodeType="withEffect">
                                  <p:stCondLst>
                                    <p:cond delay="10000"/>
                                  </p:stCondLst>
                                  <p:childTnLst>
                                    <p:animEffect transition="out" filter="fade">
                                      <p:cBhvr>
                                        <p:cTn id="34" dur="500"/>
                                        <p:tgtEl>
                                          <p:spTgt spid="22"/>
                                        </p:tgtEl>
                                      </p:cBhvr>
                                    </p:animEffect>
                                    <p:set>
                                      <p:cBhvr>
                                        <p:cTn id="35" dur="1" fill="hold">
                                          <p:stCondLst>
                                            <p:cond delay="4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audio>
              <p:cMediaNode>
                <p:cTn id="36" fill="hold" display="0">
                  <p:stCondLst>
                    <p:cond delay="indefinite"/>
                  </p:stCondLst>
                  <p:endCondLst>
                    <p:cond evt="onNext" delay="0">
                      <p:tgtEl>
                        <p:sldTgt/>
                      </p:tgtEl>
                    </p:cond>
                    <p:cond evt="onPrev" delay="0">
                      <p:tgtEl>
                        <p:sldTgt/>
                      </p:tgtEl>
                    </p:cond>
                    <p:cond evt="onStopAudio" delay="0">
                      <p:tgtEl>
                        <p:sldTgt/>
                      </p:tgtEl>
                    </p:cond>
                  </p:endCondLst>
                </p:cTn>
                <p:tgtEl>
                  <p:spTgt spid="3"/>
                </p:tgtEl>
              </p:cMediaNode>
            </p:audio>
            <p:audio>
              <p:cMediaNode vol="100000" showWhenStopped="0">
                <p:cTn id="3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bldLst>
      <p:bldP spid="14" grpId="0" animBg="1"/>
      <p:bldP spid="15" grpId="0" animBg="1"/>
      <p:bldP spid="16" grpId="0" animBg="1"/>
      <p:bldP spid="17" grpId="0" animBg="1"/>
      <p:bldP spid="18" grpId="0" animBg="1"/>
      <p:bldP spid="19" grpId="0" animBg="1"/>
      <p:bldP spid="20" grpId="0" animBg="1"/>
      <p:bldP spid="21" grpId="0" animBg="1"/>
      <p:bldP spid="2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ight Arrow 2">
            <a:hlinkClick r:id="rId2" action="ppaction://hlinksldjump"/>
          </p:cNvPr>
          <p:cNvSpPr/>
          <p:nvPr/>
        </p:nvSpPr>
        <p:spPr>
          <a:xfrm>
            <a:off x="7620000" y="5943600"/>
            <a:ext cx="9144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1"/>
          <p:cNvSpPr>
            <a:spLocks noGrp="1"/>
          </p:cNvSpPr>
          <p:nvPr>
            <p:ph type="title"/>
          </p:nvPr>
        </p:nvSpPr>
        <p:spPr>
          <a:xfrm>
            <a:off x="457200" y="1600200"/>
            <a:ext cx="8229600" cy="2743200"/>
          </a:xfrm>
        </p:spPr>
        <p:txBody>
          <a:bodyPr>
            <a:normAutofit fontScale="90000"/>
          </a:bodyPr>
          <a:lstStyle/>
          <a:p>
            <a:pPr marL="457200" lvl="4" indent="280988" algn="ctr" rtl="0" fontAlgn="base">
              <a:spcBef>
                <a:spcPct val="0"/>
              </a:spcBef>
              <a:spcAft>
                <a:spcPct val="0"/>
              </a:spcAft>
              <a:defRPr/>
            </a:pPr>
            <a:r>
              <a:rPr lang="en-US" sz="3600" kern="1200" dirty="0" smtClean="0">
                <a:solidFill>
                  <a:srgbClr val="FFFFFF"/>
                </a:solidFill>
                <a:effectLst>
                  <a:outerShdw blurRad="38100" dist="38100" dir="2700000" algn="tl">
                    <a:srgbClr val="000000"/>
                  </a:outerShdw>
                </a:effectLst>
                <a:latin typeface="+mn-lt"/>
                <a:ea typeface="+mj-ea"/>
                <a:cs typeface="+mj-cs"/>
              </a:rPr>
              <a:t>The patient is a child and the bone is still growing</a:t>
            </a:r>
            <a:br>
              <a:rPr lang="en-US" sz="3600" kern="1200" dirty="0" smtClean="0">
                <a:solidFill>
                  <a:srgbClr val="FFFFFF"/>
                </a:solidFill>
                <a:effectLst>
                  <a:outerShdw blurRad="38100" dist="38100" dir="2700000" algn="tl">
                    <a:srgbClr val="000000"/>
                  </a:outerShdw>
                </a:effectLst>
                <a:latin typeface="+mn-lt"/>
                <a:ea typeface="+mj-ea"/>
                <a:cs typeface="+mj-cs"/>
              </a:rPr>
            </a:br>
            <a:r>
              <a:rPr lang="en-US" sz="3600" kern="1200" dirty="0">
                <a:solidFill>
                  <a:srgbClr val="FFFFFF"/>
                </a:solidFill>
                <a:effectLst>
                  <a:outerShdw blurRad="38100" dist="38100" dir="2700000" algn="tl">
                    <a:srgbClr val="000000"/>
                  </a:outerShdw>
                </a:effectLst>
                <a:latin typeface="+mn-lt"/>
                <a:ea typeface="+mj-ea"/>
                <a:cs typeface="+mj-cs"/>
              </a:rPr>
              <a:t/>
            </a:r>
            <a:br>
              <a:rPr lang="en-US" sz="3600" kern="1200" dirty="0">
                <a:solidFill>
                  <a:srgbClr val="FFFFFF"/>
                </a:solidFill>
                <a:effectLst>
                  <a:outerShdw blurRad="38100" dist="38100" dir="2700000" algn="tl">
                    <a:srgbClr val="000000"/>
                  </a:outerShdw>
                </a:effectLst>
                <a:latin typeface="+mn-lt"/>
                <a:ea typeface="+mj-ea"/>
                <a:cs typeface="+mj-cs"/>
              </a:rPr>
            </a:br>
            <a:r>
              <a:rPr lang="en-US" sz="3600" kern="1200" dirty="0" smtClean="0">
                <a:solidFill>
                  <a:srgbClr val="FFFFFF"/>
                </a:solidFill>
                <a:effectLst>
                  <a:outerShdw blurRad="38100" dist="38100" dir="2700000" algn="tl">
                    <a:srgbClr val="000000"/>
                  </a:outerShdw>
                </a:effectLst>
                <a:latin typeface="+mn-lt"/>
                <a:ea typeface="+mj-ea"/>
                <a:cs typeface="+mj-cs"/>
              </a:rPr>
              <a:t/>
            </a:r>
            <a:br>
              <a:rPr lang="en-US" sz="3600" kern="1200" dirty="0" smtClean="0">
                <a:solidFill>
                  <a:srgbClr val="FFFFFF"/>
                </a:solidFill>
                <a:effectLst>
                  <a:outerShdw blurRad="38100" dist="38100" dir="2700000" algn="tl">
                    <a:srgbClr val="000000"/>
                  </a:outerShdw>
                </a:effectLst>
                <a:latin typeface="+mn-lt"/>
                <a:ea typeface="+mj-ea"/>
                <a:cs typeface="+mj-cs"/>
              </a:rPr>
            </a:br>
            <a:endParaRPr lang="en-US" sz="3600" kern="1200" dirty="0">
              <a:solidFill>
                <a:srgbClr val="FFFFFF"/>
              </a:solidFill>
              <a:effectLst>
                <a:outerShdw blurRad="38100" dist="38100" dir="2700000" algn="tl">
                  <a:srgbClr val="000000"/>
                </a:outerShdw>
              </a:effectLst>
              <a:latin typeface="+mn-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dodododododo.mp3">
            <a:hlinkClick r:id="" action="ppaction://media"/>
          </p:cNvPr>
          <p:cNvPicPr>
            <a:picLocks noRot="1" noChangeAspect="1"/>
          </p:cNvPicPr>
          <p:nvPr>
            <a:audioFile r:link="rId1"/>
          </p:nvPr>
        </p:nvPicPr>
        <p:blipFill>
          <a:blip r:embed="rId4" cstate="print"/>
          <a:stretch>
            <a:fillRect/>
          </a:stretch>
        </p:blipFill>
        <p:spPr>
          <a:xfrm>
            <a:off x="4648200" y="6858000"/>
            <a:ext cx="304800" cy="304800"/>
          </a:xfrm>
          <a:prstGeom prst="rect">
            <a:avLst/>
          </a:prstGeom>
        </p:spPr>
      </p:pic>
      <p:pic>
        <p:nvPicPr>
          <p:cNvPr id="4" name="145802_SOUNDDOGS_ga.mp3">
            <a:hlinkClick r:id="" action="ppaction://media"/>
          </p:cNvPr>
          <p:cNvPicPr>
            <a:picLocks noRot="1" noChangeAspect="1"/>
          </p:cNvPicPr>
          <p:nvPr>
            <a:audioFile r:link="rId2"/>
          </p:nvPr>
        </p:nvPicPr>
        <p:blipFill>
          <a:blip r:embed="rId4" cstate="print"/>
          <a:stretch>
            <a:fillRect/>
          </a:stretch>
        </p:blipFill>
        <p:spPr>
          <a:xfrm>
            <a:off x="5257800" y="6858000"/>
            <a:ext cx="304800" cy="304800"/>
          </a:xfrm>
          <a:prstGeom prst="rect">
            <a:avLst/>
          </a:prstGeom>
        </p:spPr>
      </p:pic>
      <p:sp>
        <p:nvSpPr>
          <p:cNvPr id="41" name="Rectangle 40"/>
          <p:cNvSpPr/>
          <p:nvPr/>
        </p:nvSpPr>
        <p:spPr>
          <a:xfrm>
            <a:off x="1447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42" name="Rectangle 41"/>
          <p:cNvSpPr/>
          <p:nvPr/>
        </p:nvSpPr>
        <p:spPr>
          <a:xfrm>
            <a:off x="2209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43" name="Rectangle 42"/>
          <p:cNvSpPr/>
          <p:nvPr/>
        </p:nvSpPr>
        <p:spPr>
          <a:xfrm>
            <a:off x="2971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44" name="Rectangle 43"/>
          <p:cNvSpPr/>
          <p:nvPr/>
        </p:nvSpPr>
        <p:spPr>
          <a:xfrm>
            <a:off x="3733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45" name="Rectangle 44"/>
          <p:cNvSpPr/>
          <p:nvPr/>
        </p:nvSpPr>
        <p:spPr>
          <a:xfrm>
            <a:off x="7543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46" name="Rectangle 45"/>
          <p:cNvSpPr/>
          <p:nvPr/>
        </p:nvSpPr>
        <p:spPr>
          <a:xfrm>
            <a:off x="6781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47" name="Rectangle 46"/>
          <p:cNvSpPr/>
          <p:nvPr/>
        </p:nvSpPr>
        <p:spPr>
          <a:xfrm>
            <a:off x="6019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48" name="Rectangle 47"/>
          <p:cNvSpPr/>
          <p:nvPr/>
        </p:nvSpPr>
        <p:spPr>
          <a:xfrm>
            <a:off x="5257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49" name="Rectangle 48"/>
          <p:cNvSpPr/>
          <p:nvPr/>
        </p:nvSpPr>
        <p:spPr>
          <a:xfrm>
            <a:off x="4495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50" name="Rectangle 49"/>
          <p:cNvSpPr/>
          <p:nvPr/>
        </p:nvSpPr>
        <p:spPr>
          <a:xfrm>
            <a:off x="1447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p:cNvSpPr/>
          <p:nvPr/>
        </p:nvSpPr>
        <p:spPr>
          <a:xfrm>
            <a:off x="2209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51"/>
          <p:cNvSpPr/>
          <p:nvPr/>
        </p:nvSpPr>
        <p:spPr>
          <a:xfrm>
            <a:off x="2971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p:cNvSpPr/>
          <p:nvPr/>
        </p:nvSpPr>
        <p:spPr>
          <a:xfrm>
            <a:off x="3733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p:cNvSpPr/>
          <p:nvPr/>
        </p:nvSpPr>
        <p:spPr>
          <a:xfrm>
            <a:off x="7543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Rectangle 54"/>
          <p:cNvSpPr/>
          <p:nvPr/>
        </p:nvSpPr>
        <p:spPr>
          <a:xfrm>
            <a:off x="6781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p:cNvSpPr/>
          <p:nvPr/>
        </p:nvSpPr>
        <p:spPr>
          <a:xfrm>
            <a:off x="6019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5257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p:cNvSpPr/>
          <p:nvPr/>
        </p:nvSpPr>
        <p:spPr>
          <a:xfrm>
            <a:off x="4495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itle 1"/>
          <p:cNvSpPr>
            <a:spLocks noGrp="1"/>
          </p:cNvSpPr>
          <p:nvPr>
            <p:ph type="title"/>
          </p:nvPr>
        </p:nvSpPr>
        <p:spPr>
          <a:xfrm>
            <a:off x="457200" y="2743200"/>
            <a:ext cx="8229600" cy="1143000"/>
          </a:xfrm>
        </p:spPr>
        <p:txBody>
          <a:bodyPr>
            <a:normAutofit fontScale="90000"/>
          </a:bodyPr>
          <a:lstStyle/>
          <a:p>
            <a:r>
              <a:rPr lang="en-US" sz="3600" dirty="0">
                <a:solidFill>
                  <a:srgbClr val="FFFFFF"/>
                </a:solidFill>
                <a:effectLst>
                  <a:outerShdw blurRad="38100" dist="38100" dir="2700000" algn="tl">
                    <a:srgbClr val="000000"/>
                  </a:outerShdw>
                </a:effectLst>
              </a:rPr>
              <a:t>What are the correct numbers for the following areas of the adult skeleton?</a:t>
            </a:r>
            <a:br>
              <a:rPr lang="en-US" sz="3600" dirty="0">
                <a:solidFill>
                  <a:srgbClr val="FFFFFF"/>
                </a:solidFill>
                <a:effectLst>
                  <a:outerShdw blurRad="38100" dist="38100" dir="2700000" algn="tl">
                    <a:srgbClr val="000000"/>
                  </a:outerShdw>
                </a:effectLst>
              </a:rPr>
            </a:br>
            <a:r>
              <a:rPr lang="en-US" sz="3600" u="sng" dirty="0">
                <a:solidFill>
                  <a:srgbClr val="FFFFFF"/>
                </a:solidFill>
                <a:effectLst>
                  <a:outerShdw blurRad="38100" dist="38100" dir="2700000" algn="tl">
                    <a:srgbClr val="000000"/>
                  </a:outerShdw>
                </a:effectLst>
              </a:rPr>
              <a:t>? </a:t>
            </a:r>
            <a:r>
              <a:rPr lang="en-US" sz="3600" dirty="0">
                <a:solidFill>
                  <a:srgbClr val="FFFFFF"/>
                </a:solidFill>
                <a:effectLst>
                  <a:outerShdw blurRad="38100" dist="38100" dir="2700000" algn="tl">
                    <a:srgbClr val="000000"/>
                  </a:outerShdw>
                </a:effectLst>
              </a:rPr>
              <a:t>Skull bones</a:t>
            </a:r>
            <a:br>
              <a:rPr lang="en-US" sz="3600" dirty="0">
                <a:solidFill>
                  <a:srgbClr val="FFFFFF"/>
                </a:solidFill>
                <a:effectLst>
                  <a:outerShdw blurRad="38100" dist="38100" dir="2700000" algn="tl">
                    <a:srgbClr val="000000"/>
                  </a:outerShdw>
                </a:effectLst>
              </a:rPr>
            </a:br>
            <a:r>
              <a:rPr lang="en-US" sz="3600" u="sng" dirty="0">
                <a:solidFill>
                  <a:srgbClr val="FFFFFF"/>
                </a:solidFill>
                <a:effectLst>
                  <a:outerShdw blurRad="38100" dist="38100" dir="2700000" algn="tl">
                    <a:srgbClr val="000000"/>
                  </a:outerShdw>
                </a:effectLst>
              </a:rPr>
              <a:t>?</a:t>
            </a:r>
            <a:r>
              <a:rPr lang="en-US" sz="3600" dirty="0">
                <a:solidFill>
                  <a:srgbClr val="FFFFFF"/>
                </a:solidFill>
                <a:effectLst>
                  <a:outerShdw blurRad="38100" dist="38100" dir="2700000" algn="tl">
                    <a:srgbClr val="000000"/>
                  </a:outerShdw>
                </a:effectLst>
              </a:rPr>
              <a:t> </a:t>
            </a:r>
            <a:r>
              <a:rPr lang="en-US" sz="3600" dirty="0" smtClean="0">
                <a:solidFill>
                  <a:srgbClr val="FFFFFF"/>
                </a:solidFill>
                <a:effectLst>
                  <a:outerShdw blurRad="38100" dist="38100" dir="2700000" algn="tl">
                    <a:srgbClr val="000000"/>
                  </a:outerShdw>
                </a:effectLst>
              </a:rPr>
              <a:t>Ribs</a:t>
            </a:r>
            <a:br>
              <a:rPr lang="en-US" sz="3600" dirty="0" smtClean="0">
                <a:solidFill>
                  <a:srgbClr val="FFFFFF"/>
                </a:solidFill>
                <a:effectLst>
                  <a:outerShdw blurRad="38100" dist="38100" dir="2700000" algn="tl">
                    <a:srgbClr val="000000"/>
                  </a:outerShdw>
                </a:effectLst>
              </a:rPr>
            </a:br>
            <a:r>
              <a:rPr lang="en-US" sz="3600" u="sng" dirty="0">
                <a:solidFill>
                  <a:srgbClr val="FFFFFF"/>
                </a:solidFill>
                <a:effectLst>
                  <a:outerShdw blurRad="38100" dist="38100" dir="2700000" algn="tl">
                    <a:srgbClr val="000000"/>
                  </a:outerShdw>
                </a:effectLst>
              </a:rPr>
              <a:t>?</a:t>
            </a:r>
            <a:r>
              <a:rPr lang="en-US" sz="3600" dirty="0">
                <a:solidFill>
                  <a:srgbClr val="FFFFFF"/>
                </a:solidFill>
                <a:effectLst>
                  <a:outerShdw blurRad="38100" dist="38100" dir="2700000" algn="tl">
                    <a:srgbClr val="000000"/>
                  </a:outerShdw>
                </a:effectLst>
              </a:rPr>
              <a:t> vertebrae</a:t>
            </a:r>
            <a:br>
              <a:rPr lang="en-US" sz="3600" dirty="0">
                <a:solidFill>
                  <a:srgbClr val="FFFFFF"/>
                </a:solidFill>
                <a:effectLst>
                  <a:outerShdw blurRad="38100" dist="38100" dir="2700000" algn="tl">
                    <a:srgbClr val="000000"/>
                  </a:outerShdw>
                </a:effectLst>
              </a:rPr>
            </a:br>
            <a:r>
              <a:rPr lang="en-US" sz="3600" u="sng" dirty="0">
                <a:solidFill>
                  <a:srgbClr val="FFFFFF"/>
                </a:solidFill>
                <a:effectLst>
                  <a:outerShdw blurRad="38100" dist="38100" dir="2700000" algn="tl">
                    <a:srgbClr val="000000"/>
                  </a:outerShdw>
                </a:effectLst>
              </a:rPr>
              <a:t>?</a:t>
            </a:r>
            <a:r>
              <a:rPr lang="en-US" sz="3600" dirty="0">
                <a:solidFill>
                  <a:srgbClr val="FFFFFF"/>
                </a:solidFill>
                <a:effectLst>
                  <a:outerShdw blurRad="38100" dist="38100" dir="2700000" algn="tl">
                    <a:srgbClr val="000000"/>
                  </a:outerShdw>
                </a:effectLst>
              </a:rPr>
              <a:t> Carpals</a:t>
            </a:r>
            <a:br>
              <a:rPr lang="en-US" sz="3600" dirty="0">
                <a:solidFill>
                  <a:srgbClr val="FFFFFF"/>
                </a:solidFill>
                <a:effectLst>
                  <a:outerShdw blurRad="38100" dist="38100" dir="2700000" algn="tl">
                    <a:srgbClr val="000000"/>
                  </a:outerShdw>
                </a:effectLst>
              </a:rPr>
            </a:br>
            <a:r>
              <a:rPr lang="en-US" sz="3600" u="sng" dirty="0">
                <a:solidFill>
                  <a:srgbClr val="FFFFFF"/>
                </a:solidFill>
                <a:effectLst>
                  <a:outerShdw blurRad="38100" dist="38100" dir="2700000" algn="tl">
                    <a:srgbClr val="000000"/>
                  </a:outerShdw>
                </a:effectLst>
              </a:rPr>
              <a:t>?</a:t>
            </a:r>
            <a:r>
              <a:rPr lang="en-US" sz="3600" dirty="0">
                <a:solidFill>
                  <a:srgbClr val="FFFFFF"/>
                </a:solidFill>
                <a:effectLst>
                  <a:outerShdw blurRad="38100" dist="38100" dir="2700000" algn="tl">
                    <a:srgbClr val="000000"/>
                  </a:outerShdw>
                </a:effectLst>
              </a:rPr>
              <a:t> Tarsals</a:t>
            </a:r>
            <a:br>
              <a:rPr lang="en-US" sz="3600" dirty="0">
                <a:solidFill>
                  <a:srgbClr val="FFFFFF"/>
                </a:solidFill>
                <a:effectLst>
                  <a:outerShdw blurRad="38100" dist="38100" dir="2700000" algn="tl">
                    <a:srgbClr val="000000"/>
                  </a:outerShdw>
                </a:effectLst>
              </a:rPr>
            </a:br>
            <a:r>
              <a:rPr lang="en-US" sz="3600" dirty="0">
                <a:solidFill>
                  <a:srgbClr val="FFFFFF"/>
                </a:solidFill>
                <a:effectLst>
                  <a:outerShdw blurRad="38100" dist="38100" dir="2700000" algn="tl">
                    <a:srgbClr val="000000"/>
                  </a:outerShdw>
                </a:effectLst>
              </a:rPr>
              <a:t/>
            </a:r>
            <a:br>
              <a:rPr lang="en-US" sz="3600" dirty="0">
                <a:solidFill>
                  <a:srgbClr val="FFFFFF"/>
                </a:solidFill>
                <a:effectLst>
                  <a:outerShdw blurRad="38100" dist="38100" dir="2700000" algn="tl">
                    <a:srgbClr val="000000"/>
                  </a:outerShdw>
                </a:effectLst>
              </a:rPr>
            </a:br>
            <a:r>
              <a:rPr lang="en-US" sz="3600" dirty="0" smtClean="0">
                <a:solidFill>
                  <a:srgbClr val="FFFFFF"/>
                </a:solidFill>
                <a:effectLst>
                  <a:outerShdw blurRad="38100" dist="38100" dir="2700000" algn="tl">
                    <a:srgbClr val="000000"/>
                  </a:outerShdw>
                </a:effectLst>
                <a:latin typeface="+mn-lt"/>
              </a:rPr>
              <a:t/>
            </a:r>
            <a:br>
              <a:rPr lang="en-US" sz="3600" dirty="0" smtClean="0">
                <a:solidFill>
                  <a:srgbClr val="FFFFFF"/>
                </a:solidFill>
                <a:effectLst>
                  <a:outerShdw blurRad="38100" dist="38100" dir="2700000" algn="tl">
                    <a:srgbClr val="000000"/>
                  </a:outerShdw>
                </a:effectLst>
                <a:latin typeface="+mn-lt"/>
              </a:rPr>
            </a:br>
            <a:endParaRPr lang="en-US" sz="3600" dirty="0">
              <a:solidFill>
                <a:srgbClr val="FFFFFF"/>
              </a:solidFill>
              <a:effectLst>
                <a:outerShdw blurRad="38100" dist="38100" dir="2700000" algn="tl">
                  <a:srgbClr val="000000"/>
                </a:outerShdw>
              </a:effectLst>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31634" fill="hold"/>
                                        <p:tgtEl>
                                          <p:spTgt spid="3"/>
                                        </p:tgtEl>
                                      </p:cBhvr>
                                    </p:cmd>
                                  </p:childTnLst>
                                </p:cTn>
                              </p:par>
                              <p:par>
                                <p:cTn id="7" presetID="1" presetClass="mediacall" presetSubtype="0" fill="hold" nodeType="withEffect">
                                  <p:stCondLst>
                                    <p:cond delay="8000"/>
                                  </p:stCondLst>
                                  <p:childTnLst>
                                    <p:cmd type="call" cmd="playFrom(0.0)">
                                      <p:cBhvr>
                                        <p:cTn id="8" dur="2867" fill="hold"/>
                                        <p:tgtEl>
                                          <p:spTgt spid="4"/>
                                        </p:tgtEl>
                                      </p:cBhvr>
                                    </p:cmd>
                                  </p:childTnLst>
                                </p:cTn>
                              </p:par>
                              <p:par>
                                <p:cTn id="9" presetID="10" presetClass="exit" presetSubtype="0" fill="hold" grpId="0" nodeType="withEffect">
                                  <p:stCondLst>
                                    <p:cond delay="2000"/>
                                  </p:stCondLst>
                                  <p:childTnLst>
                                    <p:animEffect transition="out" filter="fade">
                                      <p:cBhvr>
                                        <p:cTn id="10" dur="500"/>
                                        <p:tgtEl>
                                          <p:spTgt spid="50"/>
                                        </p:tgtEl>
                                      </p:cBhvr>
                                    </p:animEffect>
                                    <p:set>
                                      <p:cBhvr>
                                        <p:cTn id="11" dur="1" fill="hold">
                                          <p:stCondLst>
                                            <p:cond delay="499"/>
                                          </p:stCondLst>
                                        </p:cTn>
                                        <p:tgtEl>
                                          <p:spTgt spid="50"/>
                                        </p:tgtEl>
                                        <p:attrNameLst>
                                          <p:attrName>style.visibility</p:attrName>
                                        </p:attrNameLst>
                                      </p:cBhvr>
                                      <p:to>
                                        <p:strVal val="hidden"/>
                                      </p:to>
                                    </p:set>
                                  </p:childTnLst>
                                </p:cTn>
                              </p:par>
                              <p:par>
                                <p:cTn id="12" presetID="10" presetClass="exit" presetSubtype="0" fill="hold" grpId="0" nodeType="withEffect">
                                  <p:stCondLst>
                                    <p:cond delay="2000"/>
                                  </p:stCondLst>
                                  <p:childTnLst>
                                    <p:animEffect transition="out" filter="fade">
                                      <p:cBhvr>
                                        <p:cTn id="13" dur="500"/>
                                        <p:tgtEl>
                                          <p:spTgt spid="54"/>
                                        </p:tgtEl>
                                      </p:cBhvr>
                                    </p:animEffect>
                                    <p:set>
                                      <p:cBhvr>
                                        <p:cTn id="14" dur="1" fill="hold">
                                          <p:stCondLst>
                                            <p:cond delay="499"/>
                                          </p:stCondLst>
                                        </p:cTn>
                                        <p:tgtEl>
                                          <p:spTgt spid="54"/>
                                        </p:tgtEl>
                                        <p:attrNameLst>
                                          <p:attrName>style.visibility</p:attrName>
                                        </p:attrNameLst>
                                      </p:cBhvr>
                                      <p:to>
                                        <p:strVal val="hidden"/>
                                      </p:to>
                                    </p:set>
                                  </p:childTnLst>
                                </p:cTn>
                              </p:par>
                              <p:par>
                                <p:cTn id="15" presetID="10" presetClass="exit" presetSubtype="0" fill="hold" grpId="0" nodeType="withEffect">
                                  <p:stCondLst>
                                    <p:cond delay="4000"/>
                                  </p:stCondLst>
                                  <p:childTnLst>
                                    <p:animEffect transition="out" filter="fade">
                                      <p:cBhvr>
                                        <p:cTn id="16" dur="500"/>
                                        <p:tgtEl>
                                          <p:spTgt spid="51"/>
                                        </p:tgtEl>
                                      </p:cBhvr>
                                    </p:animEffect>
                                    <p:set>
                                      <p:cBhvr>
                                        <p:cTn id="17" dur="1" fill="hold">
                                          <p:stCondLst>
                                            <p:cond delay="499"/>
                                          </p:stCondLst>
                                        </p:cTn>
                                        <p:tgtEl>
                                          <p:spTgt spid="51"/>
                                        </p:tgtEl>
                                        <p:attrNameLst>
                                          <p:attrName>style.visibility</p:attrName>
                                        </p:attrNameLst>
                                      </p:cBhvr>
                                      <p:to>
                                        <p:strVal val="hidden"/>
                                      </p:to>
                                    </p:set>
                                  </p:childTnLst>
                                </p:cTn>
                              </p:par>
                              <p:par>
                                <p:cTn id="18" presetID="10" presetClass="exit" presetSubtype="0" fill="hold" grpId="0" nodeType="withEffect">
                                  <p:stCondLst>
                                    <p:cond delay="4000"/>
                                  </p:stCondLst>
                                  <p:childTnLst>
                                    <p:animEffect transition="out" filter="fade">
                                      <p:cBhvr>
                                        <p:cTn id="19" dur="500"/>
                                        <p:tgtEl>
                                          <p:spTgt spid="55"/>
                                        </p:tgtEl>
                                      </p:cBhvr>
                                    </p:animEffect>
                                    <p:set>
                                      <p:cBhvr>
                                        <p:cTn id="20" dur="1" fill="hold">
                                          <p:stCondLst>
                                            <p:cond delay="499"/>
                                          </p:stCondLst>
                                        </p:cTn>
                                        <p:tgtEl>
                                          <p:spTgt spid="55"/>
                                        </p:tgtEl>
                                        <p:attrNameLst>
                                          <p:attrName>style.visibility</p:attrName>
                                        </p:attrNameLst>
                                      </p:cBhvr>
                                      <p:to>
                                        <p:strVal val="hidden"/>
                                      </p:to>
                                    </p:set>
                                  </p:childTnLst>
                                </p:cTn>
                              </p:par>
                              <p:par>
                                <p:cTn id="21" presetID="10" presetClass="exit" presetSubtype="0" fill="hold" grpId="0" nodeType="withEffect">
                                  <p:stCondLst>
                                    <p:cond delay="6000"/>
                                  </p:stCondLst>
                                  <p:childTnLst>
                                    <p:animEffect transition="out" filter="fade">
                                      <p:cBhvr>
                                        <p:cTn id="22" dur="500"/>
                                        <p:tgtEl>
                                          <p:spTgt spid="52"/>
                                        </p:tgtEl>
                                      </p:cBhvr>
                                    </p:animEffect>
                                    <p:set>
                                      <p:cBhvr>
                                        <p:cTn id="23" dur="1" fill="hold">
                                          <p:stCondLst>
                                            <p:cond delay="499"/>
                                          </p:stCondLst>
                                        </p:cTn>
                                        <p:tgtEl>
                                          <p:spTgt spid="52"/>
                                        </p:tgtEl>
                                        <p:attrNameLst>
                                          <p:attrName>style.visibility</p:attrName>
                                        </p:attrNameLst>
                                      </p:cBhvr>
                                      <p:to>
                                        <p:strVal val="hidden"/>
                                      </p:to>
                                    </p:set>
                                  </p:childTnLst>
                                </p:cTn>
                              </p:par>
                              <p:par>
                                <p:cTn id="24" presetID="10" presetClass="exit" presetSubtype="0" fill="hold" grpId="0" nodeType="withEffect">
                                  <p:stCondLst>
                                    <p:cond delay="6000"/>
                                  </p:stCondLst>
                                  <p:childTnLst>
                                    <p:animEffect transition="out" filter="fade">
                                      <p:cBhvr>
                                        <p:cTn id="25" dur="500"/>
                                        <p:tgtEl>
                                          <p:spTgt spid="56"/>
                                        </p:tgtEl>
                                      </p:cBhvr>
                                    </p:animEffect>
                                    <p:set>
                                      <p:cBhvr>
                                        <p:cTn id="26" dur="1" fill="hold">
                                          <p:stCondLst>
                                            <p:cond delay="499"/>
                                          </p:stCondLst>
                                        </p:cTn>
                                        <p:tgtEl>
                                          <p:spTgt spid="56"/>
                                        </p:tgtEl>
                                        <p:attrNameLst>
                                          <p:attrName>style.visibility</p:attrName>
                                        </p:attrNameLst>
                                      </p:cBhvr>
                                      <p:to>
                                        <p:strVal val="hidden"/>
                                      </p:to>
                                    </p:set>
                                  </p:childTnLst>
                                </p:cTn>
                              </p:par>
                              <p:par>
                                <p:cTn id="27" presetID="10" presetClass="exit" presetSubtype="0" fill="hold" grpId="0" nodeType="withEffect">
                                  <p:stCondLst>
                                    <p:cond delay="8000"/>
                                  </p:stCondLst>
                                  <p:childTnLst>
                                    <p:animEffect transition="out" filter="fade">
                                      <p:cBhvr>
                                        <p:cTn id="28" dur="500"/>
                                        <p:tgtEl>
                                          <p:spTgt spid="57"/>
                                        </p:tgtEl>
                                      </p:cBhvr>
                                    </p:animEffect>
                                    <p:set>
                                      <p:cBhvr>
                                        <p:cTn id="29" dur="1" fill="hold">
                                          <p:stCondLst>
                                            <p:cond delay="499"/>
                                          </p:stCondLst>
                                        </p:cTn>
                                        <p:tgtEl>
                                          <p:spTgt spid="57"/>
                                        </p:tgtEl>
                                        <p:attrNameLst>
                                          <p:attrName>style.visibility</p:attrName>
                                        </p:attrNameLst>
                                      </p:cBhvr>
                                      <p:to>
                                        <p:strVal val="hidden"/>
                                      </p:to>
                                    </p:set>
                                  </p:childTnLst>
                                </p:cTn>
                              </p:par>
                              <p:par>
                                <p:cTn id="30" presetID="10" presetClass="exit" presetSubtype="0" fill="hold" grpId="0" nodeType="withEffect">
                                  <p:stCondLst>
                                    <p:cond delay="8000"/>
                                  </p:stCondLst>
                                  <p:childTnLst>
                                    <p:animEffect transition="out" filter="fade">
                                      <p:cBhvr>
                                        <p:cTn id="31" dur="500"/>
                                        <p:tgtEl>
                                          <p:spTgt spid="53"/>
                                        </p:tgtEl>
                                      </p:cBhvr>
                                    </p:animEffect>
                                    <p:set>
                                      <p:cBhvr>
                                        <p:cTn id="32" dur="1" fill="hold">
                                          <p:stCondLst>
                                            <p:cond delay="499"/>
                                          </p:stCondLst>
                                        </p:cTn>
                                        <p:tgtEl>
                                          <p:spTgt spid="53"/>
                                        </p:tgtEl>
                                        <p:attrNameLst>
                                          <p:attrName>style.visibility</p:attrName>
                                        </p:attrNameLst>
                                      </p:cBhvr>
                                      <p:to>
                                        <p:strVal val="hidden"/>
                                      </p:to>
                                    </p:set>
                                  </p:childTnLst>
                                </p:cTn>
                              </p:par>
                              <p:par>
                                <p:cTn id="33" presetID="10" presetClass="exit" presetSubtype="0" fill="hold" grpId="0" nodeType="withEffect">
                                  <p:stCondLst>
                                    <p:cond delay="10000"/>
                                  </p:stCondLst>
                                  <p:childTnLst>
                                    <p:animEffect transition="out" filter="fade">
                                      <p:cBhvr>
                                        <p:cTn id="34" dur="500"/>
                                        <p:tgtEl>
                                          <p:spTgt spid="58"/>
                                        </p:tgtEl>
                                      </p:cBhvr>
                                    </p:animEffect>
                                    <p:set>
                                      <p:cBhvr>
                                        <p:cTn id="35" dur="1" fill="hold">
                                          <p:stCondLst>
                                            <p:cond delay="499"/>
                                          </p:stCondLst>
                                        </p:cTn>
                                        <p:tgtEl>
                                          <p:spTgt spid="5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audio>
              <p:cMediaNode>
                <p:cTn id="36" fill="hold" display="0">
                  <p:stCondLst>
                    <p:cond delay="indefinite"/>
                  </p:stCondLst>
                  <p:endCondLst>
                    <p:cond evt="onNext" delay="0">
                      <p:tgtEl>
                        <p:sldTgt/>
                      </p:tgtEl>
                    </p:cond>
                    <p:cond evt="onPrev" delay="0">
                      <p:tgtEl>
                        <p:sldTgt/>
                      </p:tgtEl>
                    </p:cond>
                    <p:cond evt="onStopAudio" delay="0">
                      <p:tgtEl>
                        <p:sldTgt/>
                      </p:tgtEl>
                    </p:cond>
                  </p:endCondLst>
                </p:cTn>
                <p:tgtEl>
                  <p:spTgt spid="3"/>
                </p:tgtEl>
              </p:cMediaNode>
            </p:audio>
            <p:audio>
              <p:cMediaNode vol="100000" showWhenStopped="0">
                <p:cTn id="3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bldLst>
      <p:bldP spid="50" grpId="0" animBg="1"/>
      <p:bldP spid="51" grpId="0" animBg="1"/>
      <p:bldP spid="52" grpId="0" animBg="1"/>
      <p:bldP spid="53" grpId="0" animBg="1"/>
      <p:bldP spid="54" grpId="0" animBg="1"/>
      <p:bldP spid="55" grpId="0" animBg="1"/>
      <p:bldP spid="56" grpId="0" animBg="1"/>
      <p:bldP spid="57" grpId="0" animBg="1"/>
      <p:bldP spid="5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Arrow 3">
            <a:hlinkClick r:id="rId2" action="ppaction://hlinksldjump"/>
          </p:cNvPr>
          <p:cNvSpPr/>
          <p:nvPr/>
        </p:nvSpPr>
        <p:spPr>
          <a:xfrm>
            <a:off x="7620000" y="5867400"/>
            <a:ext cx="9144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p:cNvSpPr>
            <a:spLocks noGrp="1"/>
          </p:cNvSpPr>
          <p:nvPr>
            <p:ph type="title"/>
          </p:nvPr>
        </p:nvSpPr>
        <p:spPr>
          <a:xfrm>
            <a:off x="457200" y="2743200"/>
            <a:ext cx="8229600" cy="1143000"/>
          </a:xfrm>
        </p:spPr>
        <p:txBody>
          <a:bodyPr>
            <a:normAutofit fontScale="90000"/>
          </a:bodyPr>
          <a:lstStyle/>
          <a:p>
            <a:r>
              <a:rPr lang="en-US" sz="3600" u="sng" dirty="0" smtClean="0">
                <a:solidFill>
                  <a:srgbClr val="FFFFFF"/>
                </a:solidFill>
                <a:effectLst>
                  <a:outerShdw blurRad="38100" dist="38100" dir="2700000" algn="tl">
                    <a:srgbClr val="000000"/>
                  </a:outerShdw>
                </a:effectLst>
              </a:rPr>
              <a:t>22 </a:t>
            </a:r>
            <a:r>
              <a:rPr lang="en-US" sz="3600" dirty="0">
                <a:solidFill>
                  <a:srgbClr val="FFFFFF"/>
                </a:solidFill>
                <a:effectLst>
                  <a:outerShdw blurRad="38100" dist="38100" dir="2700000" algn="tl">
                    <a:srgbClr val="000000"/>
                  </a:outerShdw>
                </a:effectLst>
              </a:rPr>
              <a:t>Skull bones</a:t>
            </a:r>
            <a:br>
              <a:rPr lang="en-US" sz="3600" dirty="0">
                <a:solidFill>
                  <a:srgbClr val="FFFFFF"/>
                </a:solidFill>
                <a:effectLst>
                  <a:outerShdw blurRad="38100" dist="38100" dir="2700000" algn="tl">
                    <a:srgbClr val="000000"/>
                  </a:outerShdw>
                </a:effectLst>
              </a:rPr>
            </a:br>
            <a:r>
              <a:rPr lang="en-US" sz="3600" u="sng" dirty="0" smtClean="0">
                <a:solidFill>
                  <a:srgbClr val="FFFFFF"/>
                </a:solidFill>
                <a:effectLst>
                  <a:outerShdw blurRad="38100" dist="38100" dir="2700000" algn="tl">
                    <a:srgbClr val="000000"/>
                  </a:outerShdw>
                </a:effectLst>
              </a:rPr>
              <a:t>24</a:t>
            </a:r>
            <a:r>
              <a:rPr lang="en-US" sz="3600" dirty="0" smtClean="0">
                <a:solidFill>
                  <a:srgbClr val="FFFFFF"/>
                </a:solidFill>
                <a:effectLst>
                  <a:outerShdw blurRad="38100" dist="38100" dir="2700000" algn="tl">
                    <a:srgbClr val="000000"/>
                  </a:outerShdw>
                </a:effectLst>
              </a:rPr>
              <a:t> </a:t>
            </a:r>
            <a:r>
              <a:rPr lang="en-US" sz="3600" dirty="0">
                <a:solidFill>
                  <a:srgbClr val="FFFFFF"/>
                </a:solidFill>
                <a:effectLst>
                  <a:outerShdw blurRad="38100" dist="38100" dir="2700000" algn="tl">
                    <a:srgbClr val="000000"/>
                  </a:outerShdw>
                </a:effectLst>
              </a:rPr>
              <a:t>Ribs</a:t>
            </a:r>
            <a:br>
              <a:rPr lang="en-US" sz="3600" dirty="0">
                <a:solidFill>
                  <a:srgbClr val="FFFFFF"/>
                </a:solidFill>
                <a:effectLst>
                  <a:outerShdw blurRad="38100" dist="38100" dir="2700000" algn="tl">
                    <a:srgbClr val="000000"/>
                  </a:outerShdw>
                </a:effectLst>
              </a:rPr>
            </a:br>
            <a:r>
              <a:rPr lang="en-US" sz="3600" u="sng" dirty="0" smtClean="0">
                <a:solidFill>
                  <a:srgbClr val="FFFFFF"/>
                </a:solidFill>
                <a:effectLst>
                  <a:outerShdw blurRad="38100" dist="38100" dir="2700000" algn="tl">
                    <a:srgbClr val="000000"/>
                  </a:outerShdw>
                </a:effectLst>
              </a:rPr>
              <a:t>24</a:t>
            </a:r>
            <a:r>
              <a:rPr lang="en-US" sz="3600" dirty="0" smtClean="0">
                <a:solidFill>
                  <a:srgbClr val="FFFFFF"/>
                </a:solidFill>
                <a:effectLst>
                  <a:outerShdw blurRad="38100" dist="38100" dir="2700000" algn="tl">
                    <a:srgbClr val="000000"/>
                  </a:outerShdw>
                </a:effectLst>
              </a:rPr>
              <a:t> </a:t>
            </a:r>
            <a:r>
              <a:rPr lang="en-US" sz="3600" dirty="0">
                <a:solidFill>
                  <a:srgbClr val="FFFFFF"/>
                </a:solidFill>
                <a:effectLst>
                  <a:outerShdw blurRad="38100" dist="38100" dir="2700000" algn="tl">
                    <a:srgbClr val="000000"/>
                  </a:outerShdw>
                </a:effectLst>
              </a:rPr>
              <a:t>vertebrae</a:t>
            </a:r>
            <a:br>
              <a:rPr lang="en-US" sz="3600" dirty="0">
                <a:solidFill>
                  <a:srgbClr val="FFFFFF"/>
                </a:solidFill>
                <a:effectLst>
                  <a:outerShdw blurRad="38100" dist="38100" dir="2700000" algn="tl">
                    <a:srgbClr val="000000"/>
                  </a:outerShdw>
                </a:effectLst>
              </a:rPr>
            </a:br>
            <a:r>
              <a:rPr lang="en-US" sz="3600" u="sng" dirty="0" smtClean="0">
                <a:solidFill>
                  <a:srgbClr val="FFFFFF"/>
                </a:solidFill>
                <a:effectLst>
                  <a:outerShdw blurRad="38100" dist="38100" dir="2700000" algn="tl">
                    <a:srgbClr val="000000"/>
                  </a:outerShdw>
                </a:effectLst>
              </a:rPr>
              <a:t>16</a:t>
            </a:r>
            <a:r>
              <a:rPr lang="en-US" sz="3600" dirty="0" smtClean="0">
                <a:solidFill>
                  <a:srgbClr val="FFFFFF"/>
                </a:solidFill>
                <a:effectLst>
                  <a:outerShdw blurRad="38100" dist="38100" dir="2700000" algn="tl">
                    <a:srgbClr val="000000"/>
                  </a:outerShdw>
                </a:effectLst>
              </a:rPr>
              <a:t> </a:t>
            </a:r>
            <a:r>
              <a:rPr lang="en-US" sz="3600" dirty="0">
                <a:solidFill>
                  <a:srgbClr val="FFFFFF"/>
                </a:solidFill>
                <a:effectLst>
                  <a:outerShdw blurRad="38100" dist="38100" dir="2700000" algn="tl">
                    <a:srgbClr val="000000"/>
                  </a:outerShdw>
                </a:effectLst>
              </a:rPr>
              <a:t>Carpals</a:t>
            </a:r>
            <a:br>
              <a:rPr lang="en-US" sz="3600" dirty="0">
                <a:solidFill>
                  <a:srgbClr val="FFFFFF"/>
                </a:solidFill>
                <a:effectLst>
                  <a:outerShdw blurRad="38100" dist="38100" dir="2700000" algn="tl">
                    <a:srgbClr val="000000"/>
                  </a:outerShdw>
                </a:effectLst>
              </a:rPr>
            </a:br>
            <a:r>
              <a:rPr lang="en-US" sz="3600" u="sng" dirty="0" smtClean="0">
                <a:solidFill>
                  <a:srgbClr val="FFFFFF"/>
                </a:solidFill>
                <a:effectLst>
                  <a:outerShdw blurRad="38100" dist="38100" dir="2700000" algn="tl">
                    <a:srgbClr val="000000"/>
                  </a:outerShdw>
                </a:effectLst>
              </a:rPr>
              <a:t>14</a:t>
            </a:r>
            <a:r>
              <a:rPr lang="en-US" sz="3600" dirty="0" smtClean="0">
                <a:solidFill>
                  <a:srgbClr val="FFFFFF"/>
                </a:solidFill>
                <a:effectLst>
                  <a:outerShdw blurRad="38100" dist="38100" dir="2700000" algn="tl">
                    <a:srgbClr val="000000"/>
                  </a:outerShdw>
                </a:effectLst>
              </a:rPr>
              <a:t>Tarsals</a:t>
            </a:r>
            <a:br>
              <a:rPr lang="en-US" sz="3600" dirty="0" smtClean="0">
                <a:solidFill>
                  <a:srgbClr val="FFFFFF"/>
                </a:solidFill>
                <a:effectLst>
                  <a:outerShdw blurRad="38100" dist="38100" dir="2700000" algn="tl">
                    <a:srgbClr val="000000"/>
                  </a:outerShdw>
                </a:effectLst>
              </a:rPr>
            </a:br>
            <a:endParaRPr lang="en-US" sz="3600" dirty="0">
              <a:solidFill>
                <a:srgbClr val="FFFFFF"/>
              </a:solidFill>
              <a:effectLst>
                <a:outerShdw blurRad="38100" dist="38100" dir="2700000" algn="tl">
                  <a:srgbClr val="000000"/>
                </a:outerShdw>
              </a:effectLst>
              <a:latin typeface="+mn-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dodododododo.mp3">
            <a:hlinkClick r:id="" action="ppaction://media"/>
          </p:cNvPr>
          <p:cNvPicPr>
            <a:picLocks noRot="1" noChangeAspect="1"/>
          </p:cNvPicPr>
          <p:nvPr>
            <a:audioFile r:link="rId1"/>
          </p:nvPr>
        </p:nvPicPr>
        <p:blipFill>
          <a:blip r:embed="rId4" cstate="print"/>
          <a:stretch>
            <a:fillRect/>
          </a:stretch>
        </p:blipFill>
        <p:spPr>
          <a:xfrm>
            <a:off x="4648200" y="6858000"/>
            <a:ext cx="304800" cy="304800"/>
          </a:xfrm>
          <a:prstGeom prst="rect">
            <a:avLst/>
          </a:prstGeom>
        </p:spPr>
      </p:pic>
      <p:pic>
        <p:nvPicPr>
          <p:cNvPr id="6" name="145802_SOUNDDOGS_ga.mp3">
            <a:hlinkClick r:id="" action="ppaction://media"/>
          </p:cNvPr>
          <p:cNvPicPr>
            <a:picLocks noRot="1" noChangeAspect="1"/>
          </p:cNvPicPr>
          <p:nvPr>
            <a:audioFile r:link="rId2"/>
          </p:nvPr>
        </p:nvPicPr>
        <p:blipFill>
          <a:blip r:embed="rId4" cstate="print"/>
          <a:stretch>
            <a:fillRect/>
          </a:stretch>
        </p:blipFill>
        <p:spPr>
          <a:xfrm>
            <a:off x="5257800" y="6858000"/>
            <a:ext cx="304800" cy="304800"/>
          </a:xfrm>
          <a:prstGeom prst="rect">
            <a:avLst/>
          </a:prstGeom>
        </p:spPr>
      </p:pic>
      <p:sp>
        <p:nvSpPr>
          <p:cNvPr id="7" name="Rectangle 6"/>
          <p:cNvSpPr/>
          <p:nvPr/>
        </p:nvSpPr>
        <p:spPr>
          <a:xfrm>
            <a:off x="1447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8" name="Rectangle 7"/>
          <p:cNvSpPr/>
          <p:nvPr/>
        </p:nvSpPr>
        <p:spPr>
          <a:xfrm>
            <a:off x="2209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9" name="Rectangle 8"/>
          <p:cNvSpPr/>
          <p:nvPr/>
        </p:nvSpPr>
        <p:spPr>
          <a:xfrm>
            <a:off x="2971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0" name="Rectangle 9"/>
          <p:cNvSpPr/>
          <p:nvPr/>
        </p:nvSpPr>
        <p:spPr>
          <a:xfrm>
            <a:off x="3733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1" name="Rectangle 10"/>
          <p:cNvSpPr/>
          <p:nvPr/>
        </p:nvSpPr>
        <p:spPr>
          <a:xfrm>
            <a:off x="7543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2" name="Rectangle 11"/>
          <p:cNvSpPr/>
          <p:nvPr/>
        </p:nvSpPr>
        <p:spPr>
          <a:xfrm>
            <a:off x="6781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3" name="Rectangle 12"/>
          <p:cNvSpPr/>
          <p:nvPr/>
        </p:nvSpPr>
        <p:spPr>
          <a:xfrm>
            <a:off x="6019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4" name="Rectangle 13"/>
          <p:cNvSpPr/>
          <p:nvPr/>
        </p:nvSpPr>
        <p:spPr>
          <a:xfrm>
            <a:off x="5257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5" name="Rectangle 14"/>
          <p:cNvSpPr/>
          <p:nvPr/>
        </p:nvSpPr>
        <p:spPr>
          <a:xfrm>
            <a:off x="4495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6" name="Rectangle 15"/>
          <p:cNvSpPr/>
          <p:nvPr/>
        </p:nvSpPr>
        <p:spPr>
          <a:xfrm>
            <a:off x="1447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2209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2971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3733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7543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a:off x="6781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a:off x="6019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p:nvSpPr>
        <p:spPr>
          <a:xfrm>
            <a:off x="5257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p:nvSpPr>
        <p:spPr>
          <a:xfrm>
            <a:off x="4495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itle 1"/>
          <p:cNvSpPr>
            <a:spLocks noGrp="1"/>
          </p:cNvSpPr>
          <p:nvPr>
            <p:ph type="title"/>
          </p:nvPr>
        </p:nvSpPr>
        <p:spPr>
          <a:xfrm>
            <a:off x="457200" y="2743200"/>
            <a:ext cx="8229600" cy="1143000"/>
          </a:xfrm>
        </p:spPr>
        <p:txBody>
          <a:bodyPr>
            <a:normAutofit fontScale="90000"/>
          </a:bodyPr>
          <a:lstStyle/>
          <a:p>
            <a:r>
              <a:rPr lang="en-US" sz="3600" dirty="0" smtClean="0">
                <a:solidFill>
                  <a:srgbClr val="FFFFFF"/>
                </a:solidFill>
                <a:effectLst>
                  <a:outerShdw blurRad="38100" dist="38100" dir="2700000" algn="tl">
                    <a:srgbClr val="000000"/>
                  </a:outerShdw>
                </a:effectLst>
              </a:rPr>
              <a:t>What type of tissue makes up majority of the long bone in an embryo?</a:t>
            </a:r>
            <a:endParaRPr lang="en-US" sz="3600" dirty="0">
              <a:solidFill>
                <a:srgbClr val="FFFFFF"/>
              </a:solidFill>
              <a:effectLst>
                <a:outerShdw blurRad="38100" dist="38100" dir="2700000" algn="tl">
                  <a:srgbClr val="000000"/>
                </a:outerShdw>
              </a:effectLst>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31634" fill="hold"/>
                                        <p:tgtEl>
                                          <p:spTgt spid="5"/>
                                        </p:tgtEl>
                                      </p:cBhvr>
                                    </p:cmd>
                                  </p:childTnLst>
                                </p:cTn>
                              </p:par>
                              <p:par>
                                <p:cTn id="7" presetID="1" presetClass="mediacall" presetSubtype="0" fill="hold" nodeType="withEffect">
                                  <p:stCondLst>
                                    <p:cond delay="8000"/>
                                  </p:stCondLst>
                                  <p:childTnLst>
                                    <p:cmd type="call" cmd="playFrom(0.0)">
                                      <p:cBhvr>
                                        <p:cTn id="8" dur="2867" fill="hold"/>
                                        <p:tgtEl>
                                          <p:spTgt spid="6"/>
                                        </p:tgtEl>
                                      </p:cBhvr>
                                    </p:cmd>
                                  </p:childTnLst>
                                </p:cTn>
                              </p:par>
                              <p:par>
                                <p:cTn id="9" presetID="10" presetClass="exit" presetSubtype="0" fill="hold" grpId="0" nodeType="withEffect">
                                  <p:stCondLst>
                                    <p:cond delay="2000"/>
                                  </p:stCondLst>
                                  <p:childTnLst>
                                    <p:animEffect transition="out" filter="fade">
                                      <p:cBhvr>
                                        <p:cTn id="10" dur="500"/>
                                        <p:tgtEl>
                                          <p:spTgt spid="16"/>
                                        </p:tgtEl>
                                      </p:cBhvr>
                                    </p:animEffect>
                                    <p:set>
                                      <p:cBhvr>
                                        <p:cTn id="11" dur="1" fill="hold">
                                          <p:stCondLst>
                                            <p:cond delay="499"/>
                                          </p:stCondLst>
                                        </p:cTn>
                                        <p:tgtEl>
                                          <p:spTgt spid="16"/>
                                        </p:tgtEl>
                                        <p:attrNameLst>
                                          <p:attrName>style.visibility</p:attrName>
                                        </p:attrNameLst>
                                      </p:cBhvr>
                                      <p:to>
                                        <p:strVal val="hidden"/>
                                      </p:to>
                                    </p:set>
                                  </p:childTnLst>
                                </p:cTn>
                              </p:par>
                              <p:par>
                                <p:cTn id="12" presetID="10" presetClass="exit" presetSubtype="0" fill="hold" grpId="0" nodeType="withEffect">
                                  <p:stCondLst>
                                    <p:cond delay="2000"/>
                                  </p:stCondLst>
                                  <p:childTnLst>
                                    <p:animEffect transition="out" filter="fade">
                                      <p:cBhvr>
                                        <p:cTn id="13" dur="500"/>
                                        <p:tgtEl>
                                          <p:spTgt spid="20"/>
                                        </p:tgtEl>
                                      </p:cBhvr>
                                    </p:animEffect>
                                    <p:set>
                                      <p:cBhvr>
                                        <p:cTn id="14" dur="1" fill="hold">
                                          <p:stCondLst>
                                            <p:cond delay="499"/>
                                          </p:stCondLst>
                                        </p:cTn>
                                        <p:tgtEl>
                                          <p:spTgt spid="20"/>
                                        </p:tgtEl>
                                        <p:attrNameLst>
                                          <p:attrName>style.visibility</p:attrName>
                                        </p:attrNameLst>
                                      </p:cBhvr>
                                      <p:to>
                                        <p:strVal val="hidden"/>
                                      </p:to>
                                    </p:set>
                                  </p:childTnLst>
                                </p:cTn>
                              </p:par>
                              <p:par>
                                <p:cTn id="15" presetID="10" presetClass="exit" presetSubtype="0" fill="hold" grpId="0" nodeType="withEffect">
                                  <p:stCondLst>
                                    <p:cond delay="4000"/>
                                  </p:stCondLst>
                                  <p:childTnLst>
                                    <p:animEffect transition="out" filter="fade">
                                      <p:cBhvr>
                                        <p:cTn id="16" dur="500"/>
                                        <p:tgtEl>
                                          <p:spTgt spid="17"/>
                                        </p:tgtEl>
                                      </p:cBhvr>
                                    </p:animEffect>
                                    <p:set>
                                      <p:cBhvr>
                                        <p:cTn id="17" dur="1" fill="hold">
                                          <p:stCondLst>
                                            <p:cond delay="499"/>
                                          </p:stCondLst>
                                        </p:cTn>
                                        <p:tgtEl>
                                          <p:spTgt spid="17"/>
                                        </p:tgtEl>
                                        <p:attrNameLst>
                                          <p:attrName>style.visibility</p:attrName>
                                        </p:attrNameLst>
                                      </p:cBhvr>
                                      <p:to>
                                        <p:strVal val="hidden"/>
                                      </p:to>
                                    </p:set>
                                  </p:childTnLst>
                                </p:cTn>
                              </p:par>
                              <p:par>
                                <p:cTn id="18" presetID="10" presetClass="exit" presetSubtype="0" fill="hold" grpId="0" nodeType="withEffect">
                                  <p:stCondLst>
                                    <p:cond delay="4000"/>
                                  </p:stCondLst>
                                  <p:childTnLst>
                                    <p:animEffect transition="out" filter="fade">
                                      <p:cBhvr>
                                        <p:cTn id="19" dur="500"/>
                                        <p:tgtEl>
                                          <p:spTgt spid="21"/>
                                        </p:tgtEl>
                                      </p:cBhvr>
                                    </p:animEffect>
                                    <p:set>
                                      <p:cBhvr>
                                        <p:cTn id="20" dur="1" fill="hold">
                                          <p:stCondLst>
                                            <p:cond delay="499"/>
                                          </p:stCondLst>
                                        </p:cTn>
                                        <p:tgtEl>
                                          <p:spTgt spid="21"/>
                                        </p:tgtEl>
                                        <p:attrNameLst>
                                          <p:attrName>style.visibility</p:attrName>
                                        </p:attrNameLst>
                                      </p:cBhvr>
                                      <p:to>
                                        <p:strVal val="hidden"/>
                                      </p:to>
                                    </p:set>
                                  </p:childTnLst>
                                </p:cTn>
                              </p:par>
                              <p:par>
                                <p:cTn id="21" presetID="10" presetClass="exit" presetSubtype="0" fill="hold" grpId="0" nodeType="withEffect">
                                  <p:stCondLst>
                                    <p:cond delay="6000"/>
                                  </p:stCondLst>
                                  <p:childTnLst>
                                    <p:animEffect transition="out" filter="fade">
                                      <p:cBhvr>
                                        <p:cTn id="22" dur="500"/>
                                        <p:tgtEl>
                                          <p:spTgt spid="18"/>
                                        </p:tgtEl>
                                      </p:cBhvr>
                                    </p:animEffect>
                                    <p:set>
                                      <p:cBhvr>
                                        <p:cTn id="23" dur="1" fill="hold">
                                          <p:stCondLst>
                                            <p:cond delay="499"/>
                                          </p:stCondLst>
                                        </p:cTn>
                                        <p:tgtEl>
                                          <p:spTgt spid="18"/>
                                        </p:tgtEl>
                                        <p:attrNameLst>
                                          <p:attrName>style.visibility</p:attrName>
                                        </p:attrNameLst>
                                      </p:cBhvr>
                                      <p:to>
                                        <p:strVal val="hidden"/>
                                      </p:to>
                                    </p:set>
                                  </p:childTnLst>
                                </p:cTn>
                              </p:par>
                              <p:par>
                                <p:cTn id="24" presetID="10" presetClass="exit" presetSubtype="0" fill="hold" grpId="0" nodeType="withEffect">
                                  <p:stCondLst>
                                    <p:cond delay="6000"/>
                                  </p:stCondLst>
                                  <p:childTnLst>
                                    <p:animEffect transition="out" filter="fade">
                                      <p:cBhvr>
                                        <p:cTn id="25" dur="500"/>
                                        <p:tgtEl>
                                          <p:spTgt spid="22"/>
                                        </p:tgtEl>
                                      </p:cBhvr>
                                    </p:animEffect>
                                    <p:set>
                                      <p:cBhvr>
                                        <p:cTn id="26" dur="1" fill="hold">
                                          <p:stCondLst>
                                            <p:cond delay="499"/>
                                          </p:stCondLst>
                                        </p:cTn>
                                        <p:tgtEl>
                                          <p:spTgt spid="22"/>
                                        </p:tgtEl>
                                        <p:attrNameLst>
                                          <p:attrName>style.visibility</p:attrName>
                                        </p:attrNameLst>
                                      </p:cBhvr>
                                      <p:to>
                                        <p:strVal val="hidden"/>
                                      </p:to>
                                    </p:set>
                                  </p:childTnLst>
                                </p:cTn>
                              </p:par>
                              <p:par>
                                <p:cTn id="27" presetID="10" presetClass="exit" presetSubtype="0" fill="hold" grpId="0" nodeType="withEffect">
                                  <p:stCondLst>
                                    <p:cond delay="8000"/>
                                  </p:stCondLst>
                                  <p:childTnLst>
                                    <p:animEffect transition="out" filter="fade">
                                      <p:cBhvr>
                                        <p:cTn id="28" dur="500"/>
                                        <p:tgtEl>
                                          <p:spTgt spid="23"/>
                                        </p:tgtEl>
                                      </p:cBhvr>
                                    </p:animEffect>
                                    <p:set>
                                      <p:cBhvr>
                                        <p:cTn id="29" dur="1" fill="hold">
                                          <p:stCondLst>
                                            <p:cond delay="499"/>
                                          </p:stCondLst>
                                        </p:cTn>
                                        <p:tgtEl>
                                          <p:spTgt spid="23"/>
                                        </p:tgtEl>
                                        <p:attrNameLst>
                                          <p:attrName>style.visibility</p:attrName>
                                        </p:attrNameLst>
                                      </p:cBhvr>
                                      <p:to>
                                        <p:strVal val="hidden"/>
                                      </p:to>
                                    </p:set>
                                  </p:childTnLst>
                                </p:cTn>
                              </p:par>
                              <p:par>
                                <p:cTn id="30" presetID="10" presetClass="exit" presetSubtype="0" fill="hold" grpId="0" nodeType="withEffect">
                                  <p:stCondLst>
                                    <p:cond delay="8000"/>
                                  </p:stCondLst>
                                  <p:childTnLst>
                                    <p:animEffect transition="out" filter="fade">
                                      <p:cBhvr>
                                        <p:cTn id="31" dur="500"/>
                                        <p:tgtEl>
                                          <p:spTgt spid="19"/>
                                        </p:tgtEl>
                                      </p:cBhvr>
                                    </p:animEffect>
                                    <p:set>
                                      <p:cBhvr>
                                        <p:cTn id="32" dur="1" fill="hold">
                                          <p:stCondLst>
                                            <p:cond delay="499"/>
                                          </p:stCondLst>
                                        </p:cTn>
                                        <p:tgtEl>
                                          <p:spTgt spid="19"/>
                                        </p:tgtEl>
                                        <p:attrNameLst>
                                          <p:attrName>style.visibility</p:attrName>
                                        </p:attrNameLst>
                                      </p:cBhvr>
                                      <p:to>
                                        <p:strVal val="hidden"/>
                                      </p:to>
                                    </p:set>
                                  </p:childTnLst>
                                </p:cTn>
                              </p:par>
                              <p:par>
                                <p:cTn id="33" presetID="10" presetClass="exit" presetSubtype="0" fill="hold" grpId="0" nodeType="withEffect">
                                  <p:stCondLst>
                                    <p:cond delay="10000"/>
                                  </p:stCondLst>
                                  <p:childTnLst>
                                    <p:animEffect transition="out" filter="fade">
                                      <p:cBhvr>
                                        <p:cTn id="34" dur="500"/>
                                        <p:tgtEl>
                                          <p:spTgt spid="24"/>
                                        </p:tgtEl>
                                      </p:cBhvr>
                                    </p:animEffect>
                                    <p:set>
                                      <p:cBhvr>
                                        <p:cTn id="35" dur="1" fill="hold">
                                          <p:stCondLst>
                                            <p:cond delay="499"/>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audio>
              <p:cMediaNode>
                <p:cTn id="36"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audio>
              <p:cMediaNode vol="100000" showWhenStopped="0">
                <p:cTn id="3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bldLst>
      <p:bldP spid="16" grpId="0" animBg="1"/>
      <p:bldP spid="17" grpId="0" animBg="1"/>
      <p:bldP spid="18" grpId="0" animBg="1"/>
      <p:bldP spid="19" grpId="0" animBg="1"/>
      <p:bldP spid="20" grpId="0" animBg="1"/>
      <p:bldP spid="21" grpId="0" animBg="1"/>
      <p:bldP spid="22" grpId="0" animBg="1"/>
      <p:bldP spid="23" grpId="0" animBg="1"/>
      <p:bldP spid="2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Arrow 3">
            <a:hlinkClick r:id="rId2" action="ppaction://hlinksldjump"/>
          </p:cNvPr>
          <p:cNvSpPr/>
          <p:nvPr/>
        </p:nvSpPr>
        <p:spPr>
          <a:xfrm>
            <a:off x="7772400" y="5867400"/>
            <a:ext cx="9144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p:cNvSpPr>
            <a:spLocks noGrp="1"/>
          </p:cNvSpPr>
          <p:nvPr>
            <p:ph type="title"/>
          </p:nvPr>
        </p:nvSpPr>
        <p:spPr>
          <a:xfrm>
            <a:off x="457200" y="2743200"/>
            <a:ext cx="8229600" cy="1143000"/>
          </a:xfrm>
        </p:spPr>
        <p:txBody>
          <a:bodyPr>
            <a:normAutofit/>
          </a:bodyPr>
          <a:lstStyle/>
          <a:p>
            <a:r>
              <a:rPr lang="en-US" sz="3600" dirty="0" smtClean="0">
                <a:solidFill>
                  <a:srgbClr val="FFFFFF"/>
                </a:solidFill>
                <a:effectLst>
                  <a:outerShdw blurRad="38100" dist="38100" dir="2700000" algn="tl">
                    <a:srgbClr val="000000"/>
                  </a:outerShdw>
                </a:effectLst>
                <a:latin typeface="+mn-lt"/>
              </a:rPr>
              <a:t>Hyaline cartilage</a:t>
            </a:r>
            <a:endParaRPr lang="en-US" sz="3600" dirty="0">
              <a:solidFill>
                <a:srgbClr val="FFFFFF"/>
              </a:solidFill>
              <a:effectLst>
                <a:outerShdw blurRad="38100" dist="38100" dir="2700000" algn="tl">
                  <a:srgbClr val="000000"/>
                </a:outerShdw>
              </a:effectLst>
              <a:latin typeface="+mn-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3" name="dodododododo.mp3">
            <a:hlinkClick r:id="" action="ppaction://media"/>
          </p:cNvPr>
          <p:cNvPicPr>
            <a:picLocks noRot="1" noChangeAspect="1"/>
          </p:cNvPicPr>
          <p:nvPr>
            <a:audioFile r:link="rId2"/>
          </p:nvPr>
        </p:nvPicPr>
        <p:blipFill>
          <a:blip r:embed="rId5" cstate="print"/>
          <a:stretch>
            <a:fillRect/>
          </a:stretch>
        </p:blipFill>
        <p:spPr>
          <a:xfrm>
            <a:off x="4648200" y="6858000"/>
            <a:ext cx="304800" cy="304800"/>
          </a:xfrm>
          <a:prstGeom prst="rect">
            <a:avLst/>
          </a:prstGeom>
        </p:spPr>
      </p:pic>
      <p:pic>
        <p:nvPicPr>
          <p:cNvPr id="4" name="145802_SOUNDDOGS_ga.mp3">
            <a:hlinkClick r:id="" action="ppaction://media"/>
          </p:cNvPr>
          <p:cNvPicPr>
            <a:picLocks noRot="1" noChangeAspect="1"/>
          </p:cNvPicPr>
          <p:nvPr>
            <a:audioFile r:link="rId3"/>
          </p:nvPr>
        </p:nvPicPr>
        <p:blipFill>
          <a:blip r:embed="rId5" cstate="print"/>
          <a:stretch>
            <a:fillRect/>
          </a:stretch>
        </p:blipFill>
        <p:spPr>
          <a:xfrm>
            <a:off x="5257800" y="6858000"/>
            <a:ext cx="304800" cy="304800"/>
          </a:xfrm>
          <a:prstGeom prst="rect">
            <a:avLst/>
          </a:prstGeom>
        </p:spPr>
      </p:pic>
      <p:sp>
        <p:nvSpPr>
          <p:cNvPr id="5" name="Rectangle 4"/>
          <p:cNvSpPr/>
          <p:nvPr/>
        </p:nvSpPr>
        <p:spPr>
          <a:xfrm>
            <a:off x="1447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6" name="Rectangle 5"/>
          <p:cNvSpPr/>
          <p:nvPr/>
        </p:nvSpPr>
        <p:spPr>
          <a:xfrm>
            <a:off x="2209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7" name="Rectangle 6"/>
          <p:cNvSpPr/>
          <p:nvPr/>
        </p:nvSpPr>
        <p:spPr>
          <a:xfrm>
            <a:off x="2971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8" name="Rectangle 7"/>
          <p:cNvSpPr/>
          <p:nvPr/>
        </p:nvSpPr>
        <p:spPr>
          <a:xfrm>
            <a:off x="3733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9" name="Rectangle 8"/>
          <p:cNvSpPr/>
          <p:nvPr/>
        </p:nvSpPr>
        <p:spPr>
          <a:xfrm>
            <a:off x="7543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0" name="Rectangle 9"/>
          <p:cNvSpPr/>
          <p:nvPr/>
        </p:nvSpPr>
        <p:spPr>
          <a:xfrm>
            <a:off x="6781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1" name="Rectangle 10"/>
          <p:cNvSpPr/>
          <p:nvPr/>
        </p:nvSpPr>
        <p:spPr>
          <a:xfrm>
            <a:off x="6019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2" name="Rectangle 11"/>
          <p:cNvSpPr/>
          <p:nvPr/>
        </p:nvSpPr>
        <p:spPr>
          <a:xfrm>
            <a:off x="5257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3" name="Rectangle 12"/>
          <p:cNvSpPr/>
          <p:nvPr/>
        </p:nvSpPr>
        <p:spPr>
          <a:xfrm>
            <a:off x="4495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4" name="Rectangle 13"/>
          <p:cNvSpPr/>
          <p:nvPr/>
        </p:nvSpPr>
        <p:spPr>
          <a:xfrm>
            <a:off x="1447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2209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2971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3733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7543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6781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6019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a:off x="5257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a:off x="4495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itle 1"/>
          <p:cNvSpPr>
            <a:spLocks noGrp="1"/>
          </p:cNvSpPr>
          <p:nvPr>
            <p:ph type="title"/>
          </p:nvPr>
        </p:nvSpPr>
        <p:spPr>
          <a:xfrm>
            <a:off x="457200" y="2743200"/>
            <a:ext cx="8229600" cy="1143000"/>
          </a:xfrm>
        </p:spPr>
        <p:txBody>
          <a:bodyPr>
            <a:normAutofit fontScale="90000"/>
          </a:bodyPr>
          <a:lstStyle/>
          <a:p>
            <a:r>
              <a:rPr lang="en-US" sz="3600" dirty="0">
                <a:solidFill>
                  <a:srgbClr val="FFFFFF"/>
                </a:solidFill>
                <a:effectLst>
                  <a:outerShdw blurRad="38100" dist="38100" dir="2700000" algn="tl">
                    <a:srgbClr val="000000"/>
                  </a:outerShdw>
                </a:effectLst>
              </a:rPr>
              <a:t>Mrs. Fine went to the doctor who took an </a:t>
            </a:r>
            <a:r>
              <a:rPr lang="en-US" sz="3600" dirty="0" err="1">
                <a:solidFill>
                  <a:srgbClr val="FFFFFF"/>
                </a:solidFill>
                <a:effectLst>
                  <a:outerShdw blurRad="38100" dist="38100" dir="2700000" algn="tl">
                    <a:srgbClr val="000000"/>
                  </a:outerShdw>
                </a:effectLst>
              </a:rPr>
              <a:t>xray</a:t>
            </a:r>
            <a:r>
              <a:rPr lang="en-US" sz="3600" dirty="0">
                <a:solidFill>
                  <a:srgbClr val="FFFFFF"/>
                </a:solidFill>
                <a:effectLst>
                  <a:outerShdw blurRad="38100" dist="38100" dir="2700000" algn="tl">
                    <a:srgbClr val="000000"/>
                  </a:outerShdw>
                </a:effectLst>
              </a:rPr>
              <a:t> and told her that her tibia was grinding against her femur.  </a:t>
            </a:r>
            <a:br>
              <a:rPr lang="en-US" sz="3600" dirty="0">
                <a:solidFill>
                  <a:srgbClr val="FFFFFF"/>
                </a:solidFill>
                <a:effectLst>
                  <a:outerShdw blurRad="38100" dist="38100" dir="2700000" algn="tl">
                    <a:srgbClr val="000000"/>
                  </a:outerShdw>
                </a:effectLst>
              </a:rPr>
            </a:br>
            <a:r>
              <a:rPr lang="en-US" sz="3600" dirty="0">
                <a:solidFill>
                  <a:srgbClr val="FFFFFF"/>
                </a:solidFill>
                <a:effectLst>
                  <a:outerShdw blurRad="38100" dist="38100" dir="2700000" algn="tl">
                    <a:srgbClr val="000000"/>
                  </a:outerShdw>
                </a:effectLst>
              </a:rPr>
              <a:t>A. What joint would this problem be found in? </a:t>
            </a:r>
            <a:br>
              <a:rPr lang="en-US" sz="3600" dirty="0">
                <a:solidFill>
                  <a:srgbClr val="FFFFFF"/>
                </a:solidFill>
                <a:effectLst>
                  <a:outerShdw blurRad="38100" dist="38100" dir="2700000" algn="tl">
                    <a:srgbClr val="000000"/>
                  </a:outerShdw>
                </a:effectLst>
              </a:rPr>
            </a:br>
            <a:r>
              <a:rPr lang="en-US" sz="3600" dirty="0">
                <a:solidFill>
                  <a:srgbClr val="FFFFFF"/>
                </a:solidFill>
                <a:effectLst>
                  <a:outerShdw blurRad="38100" dist="38100" dir="2700000" algn="tl">
                    <a:srgbClr val="000000"/>
                  </a:outerShdw>
                </a:effectLst>
              </a:rPr>
              <a:t>B. What is probably damaged to cause this pain?</a:t>
            </a:r>
            <a:endParaRPr lang="en-US" sz="3600" dirty="0">
              <a:solidFill>
                <a:srgbClr val="FFFFFF"/>
              </a:solidFill>
              <a:effectLst>
                <a:outerShdw blurRad="38100" dist="38100" dir="2700000" algn="tl">
                  <a:srgbClr val="000000"/>
                </a:outerShdw>
              </a:effectLst>
              <a:latin typeface="+mn-lt"/>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31634" fill="hold"/>
                                        <p:tgtEl>
                                          <p:spTgt spid="3"/>
                                        </p:tgtEl>
                                      </p:cBhvr>
                                    </p:cmd>
                                  </p:childTnLst>
                                </p:cTn>
                              </p:par>
                              <p:par>
                                <p:cTn id="7" presetID="1" presetClass="mediacall" presetSubtype="0" fill="hold" nodeType="withEffect">
                                  <p:stCondLst>
                                    <p:cond delay="8000"/>
                                  </p:stCondLst>
                                  <p:childTnLst>
                                    <p:cmd type="call" cmd="playFrom(0.0)">
                                      <p:cBhvr>
                                        <p:cTn id="8" dur="2867" fill="hold"/>
                                        <p:tgtEl>
                                          <p:spTgt spid="4"/>
                                        </p:tgtEl>
                                      </p:cBhvr>
                                    </p:cmd>
                                  </p:childTnLst>
                                </p:cTn>
                              </p:par>
                              <p:par>
                                <p:cTn id="9" presetID="10" presetClass="exit" presetSubtype="0" fill="hold" grpId="0" nodeType="withEffect">
                                  <p:stCondLst>
                                    <p:cond delay="2000"/>
                                  </p:stCondLst>
                                  <p:childTnLst>
                                    <p:animEffect transition="out" filter="fade">
                                      <p:cBhvr>
                                        <p:cTn id="10" dur="500"/>
                                        <p:tgtEl>
                                          <p:spTgt spid="14"/>
                                        </p:tgtEl>
                                      </p:cBhvr>
                                    </p:animEffect>
                                    <p:set>
                                      <p:cBhvr>
                                        <p:cTn id="11" dur="1" fill="hold">
                                          <p:stCondLst>
                                            <p:cond delay="499"/>
                                          </p:stCondLst>
                                        </p:cTn>
                                        <p:tgtEl>
                                          <p:spTgt spid="14"/>
                                        </p:tgtEl>
                                        <p:attrNameLst>
                                          <p:attrName>style.visibility</p:attrName>
                                        </p:attrNameLst>
                                      </p:cBhvr>
                                      <p:to>
                                        <p:strVal val="hidden"/>
                                      </p:to>
                                    </p:set>
                                  </p:childTnLst>
                                </p:cTn>
                              </p:par>
                              <p:par>
                                <p:cTn id="12" presetID="10" presetClass="exit" presetSubtype="0" fill="hold" grpId="0" nodeType="withEffect">
                                  <p:stCondLst>
                                    <p:cond delay="2000"/>
                                  </p:stCondLst>
                                  <p:childTnLst>
                                    <p:animEffect transition="out" filter="fade">
                                      <p:cBhvr>
                                        <p:cTn id="13" dur="500"/>
                                        <p:tgtEl>
                                          <p:spTgt spid="18"/>
                                        </p:tgtEl>
                                      </p:cBhvr>
                                    </p:animEffect>
                                    <p:set>
                                      <p:cBhvr>
                                        <p:cTn id="14" dur="1" fill="hold">
                                          <p:stCondLst>
                                            <p:cond delay="499"/>
                                          </p:stCondLst>
                                        </p:cTn>
                                        <p:tgtEl>
                                          <p:spTgt spid="18"/>
                                        </p:tgtEl>
                                        <p:attrNameLst>
                                          <p:attrName>style.visibility</p:attrName>
                                        </p:attrNameLst>
                                      </p:cBhvr>
                                      <p:to>
                                        <p:strVal val="hidden"/>
                                      </p:to>
                                    </p:set>
                                  </p:childTnLst>
                                </p:cTn>
                              </p:par>
                              <p:par>
                                <p:cTn id="15" presetID="10" presetClass="exit" presetSubtype="0" fill="hold" grpId="0" nodeType="withEffect">
                                  <p:stCondLst>
                                    <p:cond delay="4000"/>
                                  </p:stCondLst>
                                  <p:childTnLst>
                                    <p:animEffect transition="out" filter="fade">
                                      <p:cBhvr>
                                        <p:cTn id="16" dur="500"/>
                                        <p:tgtEl>
                                          <p:spTgt spid="15"/>
                                        </p:tgtEl>
                                      </p:cBhvr>
                                    </p:animEffect>
                                    <p:set>
                                      <p:cBhvr>
                                        <p:cTn id="17" dur="1" fill="hold">
                                          <p:stCondLst>
                                            <p:cond delay="499"/>
                                          </p:stCondLst>
                                        </p:cTn>
                                        <p:tgtEl>
                                          <p:spTgt spid="15"/>
                                        </p:tgtEl>
                                        <p:attrNameLst>
                                          <p:attrName>style.visibility</p:attrName>
                                        </p:attrNameLst>
                                      </p:cBhvr>
                                      <p:to>
                                        <p:strVal val="hidden"/>
                                      </p:to>
                                    </p:set>
                                  </p:childTnLst>
                                </p:cTn>
                              </p:par>
                              <p:par>
                                <p:cTn id="18" presetID="10" presetClass="exit" presetSubtype="0" fill="hold" grpId="0" nodeType="withEffect">
                                  <p:stCondLst>
                                    <p:cond delay="4000"/>
                                  </p:stCondLst>
                                  <p:childTnLst>
                                    <p:animEffect transition="out" filter="fade">
                                      <p:cBhvr>
                                        <p:cTn id="19" dur="500"/>
                                        <p:tgtEl>
                                          <p:spTgt spid="19"/>
                                        </p:tgtEl>
                                      </p:cBhvr>
                                    </p:animEffect>
                                    <p:set>
                                      <p:cBhvr>
                                        <p:cTn id="20" dur="1" fill="hold">
                                          <p:stCondLst>
                                            <p:cond delay="499"/>
                                          </p:stCondLst>
                                        </p:cTn>
                                        <p:tgtEl>
                                          <p:spTgt spid="19"/>
                                        </p:tgtEl>
                                        <p:attrNameLst>
                                          <p:attrName>style.visibility</p:attrName>
                                        </p:attrNameLst>
                                      </p:cBhvr>
                                      <p:to>
                                        <p:strVal val="hidden"/>
                                      </p:to>
                                    </p:set>
                                  </p:childTnLst>
                                </p:cTn>
                              </p:par>
                              <p:par>
                                <p:cTn id="21" presetID="10" presetClass="exit" presetSubtype="0" fill="hold" grpId="0" nodeType="withEffect">
                                  <p:stCondLst>
                                    <p:cond delay="6000"/>
                                  </p:stCondLst>
                                  <p:childTnLst>
                                    <p:animEffect transition="out" filter="fade">
                                      <p:cBhvr>
                                        <p:cTn id="22" dur="500"/>
                                        <p:tgtEl>
                                          <p:spTgt spid="16"/>
                                        </p:tgtEl>
                                      </p:cBhvr>
                                    </p:animEffect>
                                    <p:set>
                                      <p:cBhvr>
                                        <p:cTn id="23" dur="1" fill="hold">
                                          <p:stCondLst>
                                            <p:cond delay="499"/>
                                          </p:stCondLst>
                                        </p:cTn>
                                        <p:tgtEl>
                                          <p:spTgt spid="16"/>
                                        </p:tgtEl>
                                        <p:attrNameLst>
                                          <p:attrName>style.visibility</p:attrName>
                                        </p:attrNameLst>
                                      </p:cBhvr>
                                      <p:to>
                                        <p:strVal val="hidden"/>
                                      </p:to>
                                    </p:set>
                                  </p:childTnLst>
                                </p:cTn>
                              </p:par>
                              <p:par>
                                <p:cTn id="24" presetID="10" presetClass="exit" presetSubtype="0" fill="hold" grpId="0" nodeType="withEffect">
                                  <p:stCondLst>
                                    <p:cond delay="6000"/>
                                  </p:stCondLst>
                                  <p:childTnLst>
                                    <p:animEffect transition="out" filter="fade">
                                      <p:cBhvr>
                                        <p:cTn id="25" dur="500"/>
                                        <p:tgtEl>
                                          <p:spTgt spid="20"/>
                                        </p:tgtEl>
                                      </p:cBhvr>
                                    </p:animEffect>
                                    <p:set>
                                      <p:cBhvr>
                                        <p:cTn id="26" dur="1" fill="hold">
                                          <p:stCondLst>
                                            <p:cond delay="499"/>
                                          </p:stCondLst>
                                        </p:cTn>
                                        <p:tgtEl>
                                          <p:spTgt spid="20"/>
                                        </p:tgtEl>
                                        <p:attrNameLst>
                                          <p:attrName>style.visibility</p:attrName>
                                        </p:attrNameLst>
                                      </p:cBhvr>
                                      <p:to>
                                        <p:strVal val="hidden"/>
                                      </p:to>
                                    </p:set>
                                  </p:childTnLst>
                                </p:cTn>
                              </p:par>
                              <p:par>
                                <p:cTn id="27" presetID="10" presetClass="exit" presetSubtype="0" fill="hold" grpId="0" nodeType="withEffect">
                                  <p:stCondLst>
                                    <p:cond delay="8000"/>
                                  </p:stCondLst>
                                  <p:childTnLst>
                                    <p:animEffect transition="out" filter="fade">
                                      <p:cBhvr>
                                        <p:cTn id="28" dur="500"/>
                                        <p:tgtEl>
                                          <p:spTgt spid="21"/>
                                        </p:tgtEl>
                                      </p:cBhvr>
                                    </p:animEffect>
                                    <p:set>
                                      <p:cBhvr>
                                        <p:cTn id="29" dur="1" fill="hold">
                                          <p:stCondLst>
                                            <p:cond delay="499"/>
                                          </p:stCondLst>
                                        </p:cTn>
                                        <p:tgtEl>
                                          <p:spTgt spid="21"/>
                                        </p:tgtEl>
                                        <p:attrNameLst>
                                          <p:attrName>style.visibility</p:attrName>
                                        </p:attrNameLst>
                                      </p:cBhvr>
                                      <p:to>
                                        <p:strVal val="hidden"/>
                                      </p:to>
                                    </p:set>
                                  </p:childTnLst>
                                </p:cTn>
                              </p:par>
                              <p:par>
                                <p:cTn id="30" presetID="10" presetClass="exit" presetSubtype="0" fill="hold" grpId="0" nodeType="withEffect">
                                  <p:stCondLst>
                                    <p:cond delay="8000"/>
                                  </p:stCondLst>
                                  <p:childTnLst>
                                    <p:animEffect transition="out" filter="fade">
                                      <p:cBhvr>
                                        <p:cTn id="31" dur="500"/>
                                        <p:tgtEl>
                                          <p:spTgt spid="17"/>
                                        </p:tgtEl>
                                      </p:cBhvr>
                                    </p:animEffect>
                                    <p:set>
                                      <p:cBhvr>
                                        <p:cTn id="32" dur="1" fill="hold">
                                          <p:stCondLst>
                                            <p:cond delay="499"/>
                                          </p:stCondLst>
                                        </p:cTn>
                                        <p:tgtEl>
                                          <p:spTgt spid="17"/>
                                        </p:tgtEl>
                                        <p:attrNameLst>
                                          <p:attrName>style.visibility</p:attrName>
                                        </p:attrNameLst>
                                      </p:cBhvr>
                                      <p:to>
                                        <p:strVal val="hidden"/>
                                      </p:to>
                                    </p:set>
                                  </p:childTnLst>
                                </p:cTn>
                              </p:par>
                              <p:par>
                                <p:cTn id="33" presetID="10" presetClass="exit" presetSubtype="0" fill="hold" grpId="0" nodeType="withEffect">
                                  <p:stCondLst>
                                    <p:cond delay="10000"/>
                                  </p:stCondLst>
                                  <p:childTnLst>
                                    <p:animEffect transition="out" filter="fade">
                                      <p:cBhvr>
                                        <p:cTn id="34" dur="500"/>
                                        <p:tgtEl>
                                          <p:spTgt spid="22"/>
                                        </p:tgtEl>
                                      </p:cBhvr>
                                    </p:animEffect>
                                    <p:set>
                                      <p:cBhvr>
                                        <p:cTn id="35" dur="1" fill="hold">
                                          <p:stCondLst>
                                            <p:cond delay="4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audio>
              <p:cMediaNode>
                <p:cTn id="36" fill="hold" display="0">
                  <p:stCondLst>
                    <p:cond delay="indefinite"/>
                  </p:stCondLst>
                  <p:endCondLst>
                    <p:cond evt="onNext" delay="0">
                      <p:tgtEl>
                        <p:sldTgt/>
                      </p:tgtEl>
                    </p:cond>
                    <p:cond evt="onPrev" delay="0">
                      <p:tgtEl>
                        <p:sldTgt/>
                      </p:tgtEl>
                    </p:cond>
                    <p:cond evt="onStopAudio" delay="0">
                      <p:tgtEl>
                        <p:sldTgt/>
                      </p:tgtEl>
                    </p:cond>
                  </p:endCondLst>
                </p:cTn>
                <p:tgtEl>
                  <p:spTgt spid="3"/>
                </p:tgtEl>
              </p:cMediaNode>
            </p:audio>
            <p:audio>
              <p:cMediaNode vol="100000" showWhenStopped="0">
                <p:cTn id="3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bldLst>
      <p:bldP spid="14" grpId="0" animBg="1"/>
      <p:bldP spid="15" grpId="0" animBg="1"/>
      <p:bldP spid="16" grpId="0" animBg="1"/>
      <p:bldP spid="17" grpId="0" animBg="1"/>
      <p:bldP spid="18" grpId="0" animBg="1"/>
      <p:bldP spid="19" grpId="0" animBg="1"/>
      <p:bldP spid="20" grpId="0" animBg="1"/>
      <p:bldP spid="21" grpId="0" animBg="1"/>
      <p:bldP spid="2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Arrow 3">
            <a:hlinkClick r:id="rId2" action="ppaction://hlinksldjump"/>
          </p:cNvPr>
          <p:cNvSpPr/>
          <p:nvPr/>
        </p:nvSpPr>
        <p:spPr>
          <a:xfrm>
            <a:off x="7696200" y="5867400"/>
            <a:ext cx="9144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p:cNvSpPr>
            <a:spLocks noGrp="1"/>
          </p:cNvSpPr>
          <p:nvPr>
            <p:ph type="title"/>
          </p:nvPr>
        </p:nvSpPr>
        <p:spPr>
          <a:xfrm>
            <a:off x="457200" y="2743200"/>
            <a:ext cx="8229600" cy="1143000"/>
          </a:xfrm>
        </p:spPr>
        <p:txBody>
          <a:bodyPr>
            <a:normAutofit fontScale="90000"/>
          </a:bodyPr>
          <a:lstStyle/>
          <a:p>
            <a:r>
              <a:rPr lang="en-US" sz="3600" dirty="0" smtClean="0">
                <a:solidFill>
                  <a:srgbClr val="FFFFFF"/>
                </a:solidFill>
                <a:effectLst>
                  <a:outerShdw blurRad="38100" dist="38100" dir="2700000" algn="tl">
                    <a:srgbClr val="000000"/>
                  </a:outerShdw>
                </a:effectLst>
                <a:latin typeface="+mn-lt"/>
              </a:rPr>
              <a:t>a. Knee joint</a:t>
            </a:r>
            <a:br>
              <a:rPr lang="en-US" sz="3600" dirty="0" smtClean="0">
                <a:solidFill>
                  <a:srgbClr val="FFFFFF"/>
                </a:solidFill>
                <a:effectLst>
                  <a:outerShdw blurRad="38100" dist="38100" dir="2700000" algn="tl">
                    <a:srgbClr val="000000"/>
                  </a:outerShdw>
                </a:effectLst>
                <a:latin typeface="+mn-lt"/>
              </a:rPr>
            </a:br>
            <a:r>
              <a:rPr lang="en-US" sz="3600" dirty="0" smtClean="0">
                <a:solidFill>
                  <a:srgbClr val="FFFFFF"/>
                </a:solidFill>
                <a:effectLst>
                  <a:outerShdw blurRad="38100" dist="38100" dir="2700000" algn="tl">
                    <a:srgbClr val="000000"/>
                  </a:outerShdw>
                </a:effectLst>
                <a:latin typeface="+mn-lt"/>
              </a:rPr>
              <a:t>b. The articular cartilage is damaged</a:t>
            </a:r>
            <a:endParaRPr lang="en-US" sz="3600" dirty="0">
              <a:solidFill>
                <a:srgbClr val="FFFFFF"/>
              </a:solidFill>
              <a:effectLst>
                <a:outerShdw blurRad="38100" dist="38100" dir="2700000" algn="tl">
                  <a:srgbClr val="000000"/>
                </a:outerShdw>
              </a:effectLst>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pic>
        <p:nvPicPr>
          <p:cNvPr id="11266" name="Picture 2" descr="http://t0.gstatic.com/images?q=tbn:zxlM8KEXDKgvVM:http://riannanworld.typepad.com/my_weblog/images/jeopardy.jpg">
            <a:hlinkClick r:id="rId5"/>
          </p:cNvPr>
          <p:cNvPicPr>
            <a:picLocks noChangeAspect="1" noChangeArrowheads="1"/>
          </p:cNvPicPr>
          <p:nvPr/>
        </p:nvPicPr>
        <p:blipFill>
          <a:blip r:embed="rId6" cstate="print"/>
          <a:srcRect/>
          <a:stretch>
            <a:fillRect/>
          </a:stretch>
        </p:blipFill>
        <p:spPr bwMode="auto">
          <a:xfrm>
            <a:off x="0" y="0"/>
            <a:ext cx="9144000" cy="6858000"/>
          </a:xfrm>
          <a:prstGeom prst="rect">
            <a:avLst/>
          </a:prstGeom>
          <a:noFill/>
        </p:spPr>
      </p:pic>
      <p:sp>
        <p:nvSpPr>
          <p:cNvPr id="6" name="TextBox 5"/>
          <p:cNvSpPr txBox="1"/>
          <p:nvPr/>
        </p:nvSpPr>
        <p:spPr>
          <a:xfrm>
            <a:off x="1828800" y="533400"/>
            <a:ext cx="5867400" cy="646331"/>
          </a:xfrm>
          <a:prstGeom prst="rect">
            <a:avLst/>
          </a:prstGeom>
          <a:noFill/>
        </p:spPr>
        <p:txBody>
          <a:bodyPr wrap="square" rtlCol="0">
            <a:spAutoFit/>
          </a:bodyPr>
          <a:lstStyle/>
          <a:p>
            <a:r>
              <a:rPr lang="en-US" sz="3600" b="1" u="sng" dirty="0" smtClean="0">
                <a:solidFill>
                  <a:schemeClr val="bg1"/>
                </a:solidFill>
              </a:rPr>
              <a:t>The Human Anatomy Edition</a:t>
            </a:r>
            <a:endParaRPr lang="en-US" sz="3600" b="1" u="sng" dirty="0">
              <a:solidFill>
                <a:schemeClr val="bg1"/>
              </a:solidFill>
            </a:endParaRPr>
          </a:p>
        </p:txBody>
      </p:sp>
      <p:sp>
        <p:nvSpPr>
          <p:cNvPr id="7" name="TextBox 6"/>
          <p:cNvSpPr txBox="1"/>
          <p:nvPr/>
        </p:nvSpPr>
        <p:spPr>
          <a:xfrm>
            <a:off x="3581400" y="4495800"/>
            <a:ext cx="1981200" cy="369332"/>
          </a:xfrm>
          <a:prstGeom prst="rect">
            <a:avLst/>
          </a:prstGeom>
          <a:noFill/>
        </p:spPr>
        <p:txBody>
          <a:bodyPr wrap="square" rtlCol="0">
            <a:spAutoFit/>
          </a:bodyPr>
          <a:lstStyle/>
          <a:p>
            <a:pPr algn="ctr"/>
            <a:r>
              <a:rPr lang="en-US" dirty="0" smtClean="0">
                <a:solidFill>
                  <a:schemeClr val="bg1"/>
                </a:solidFill>
              </a:rPr>
              <a:t>The Final One</a:t>
            </a:r>
            <a:endParaRPr lang="en-US" dirty="0">
              <a:solidFill>
                <a:schemeClr val="bg1"/>
              </a:solidFill>
            </a:endParaRPr>
          </a:p>
        </p:txBody>
      </p:sp>
      <p:pic>
        <p:nvPicPr>
          <p:cNvPr id="9" name="jeopardy.MP3">
            <a:hlinkClick r:id="" action="ppaction://media"/>
          </p:cNvPr>
          <p:cNvPicPr>
            <a:picLocks noRot="1" noChangeAspect="1"/>
          </p:cNvPicPr>
          <p:nvPr>
            <a:audioFile r:link="rId1"/>
          </p:nvPr>
        </p:nvPicPr>
        <p:blipFill>
          <a:blip r:embed="rId7" cstate="print"/>
          <a:stretch>
            <a:fillRect/>
          </a:stretch>
        </p:blipFill>
        <p:spPr>
          <a:xfrm>
            <a:off x="4419600" y="7315200"/>
            <a:ext cx="304800" cy="304800"/>
          </a:xfrm>
          <a:prstGeom prst="rect">
            <a:avLst/>
          </a:prstGeom>
        </p:spPr>
      </p:pic>
      <p:pic>
        <p:nvPicPr>
          <p:cNvPr id="11" name="jeopardy22.wav">
            <a:hlinkClick r:id="" action="ppaction://media"/>
          </p:cNvPr>
          <p:cNvPicPr>
            <a:picLocks noRot="1" noChangeAspect="1"/>
          </p:cNvPicPr>
          <p:nvPr>
            <a:audioFile r:link="rId2"/>
          </p:nvPr>
        </p:nvPicPr>
        <p:blipFill>
          <a:blip r:embed="rId7" cstate="print"/>
          <a:stretch>
            <a:fillRect/>
          </a:stretch>
        </p:blipFill>
        <p:spPr>
          <a:xfrm>
            <a:off x="6019800" y="7162800"/>
            <a:ext cx="304800" cy="304800"/>
          </a:xfrm>
          <a:prstGeom prst="rect">
            <a:avLst/>
          </a:prstGeom>
        </p:spPr>
      </p:pic>
    </p:spTree>
  </p:cSld>
  <p:clrMapOvr>
    <a:masterClrMapping/>
  </p:clrMapOvr>
  <p:transition>
    <p:newsflash/>
    <p:sndAc>
      <p:stSnd>
        <p:snd r:embed="rId4" name="applaus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18144" fill="hold"/>
                                        <p:tgtEl>
                                          <p:spTgt spid="11"/>
                                        </p:tgtEl>
                                      </p:cBhvr>
                                    </p:cmd>
                                  </p:childTnLst>
                                </p:cTn>
                              </p:par>
                              <p:par>
                                <p:cTn id="7" presetID="1" presetClass="mediacall" presetSubtype="0" fill="hold" nodeType="withEffect">
                                  <p:stCondLst>
                                    <p:cond delay="0"/>
                                  </p:stCondLst>
                                  <p:childTnLst>
                                    <p:cmd type="call" cmd="playFrom(0.0)">
                                      <p:cBhvr>
                                        <p:cTn id="8" dur="5178"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100000">
                <p:cTn id="9"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audio>
              <p:cMediaNode vol="20000">
                <p:cTn id="10" fill="hold" display="0">
                  <p:stCondLst>
                    <p:cond delay="indefinite"/>
                  </p:stCondLst>
                  <p:endCondLst>
                    <p:cond evt="onNext" delay="0">
                      <p:tgtEl>
                        <p:sldTgt/>
                      </p:tgtEl>
                    </p:cond>
                    <p:cond evt="onPrev" delay="0">
                      <p:tgtEl>
                        <p:sldTgt/>
                      </p:tgtEl>
                    </p:cond>
                    <p:cond evt="onStopAudio" delay="0">
                      <p:tgtEl>
                        <p:sldTgt/>
                      </p:tgtEl>
                    </p:cond>
                  </p:endCondLst>
                </p:cTn>
                <p:tgtEl>
                  <p:spTgt spid="11"/>
                </p:tgtEl>
              </p:cMediaNode>
            </p:audio>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dodododododo.mp3">
            <a:hlinkClick r:id="" action="ppaction://media"/>
          </p:cNvPr>
          <p:cNvPicPr>
            <a:picLocks noRot="1" noChangeAspect="1"/>
          </p:cNvPicPr>
          <p:nvPr>
            <a:audioFile r:link="rId1"/>
          </p:nvPr>
        </p:nvPicPr>
        <p:blipFill>
          <a:blip r:embed="rId4" cstate="print"/>
          <a:stretch>
            <a:fillRect/>
          </a:stretch>
        </p:blipFill>
        <p:spPr>
          <a:xfrm>
            <a:off x="4648200" y="6858000"/>
            <a:ext cx="304800" cy="304800"/>
          </a:xfrm>
          <a:prstGeom prst="rect">
            <a:avLst/>
          </a:prstGeom>
        </p:spPr>
      </p:pic>
      <p:pic>
        <p:nvPicPr>
          <p:cNvPr id="4" name="145802_SOUNDDOGS_ga.mp3">
            <a:hlinkClick r:id="" action="ppaction://media"/>
          </p:cNvPr>
          <p:cNvPicPr>
            <a:picLocks noRot="1" noChangeAspect="1"/>
          </p:cNvPicPr>
          <p:nvPr>
            <a:audioFile r:link="rId2"/>
          </p:nvPr>
        </p:nvPicPr>
        <p:blipFill>
          <a:blip r:embed="rId4" cstate="print"/>
          <a:stretch>
            <a:fillRect/>
          </a:stretch>
        </p:blipFill>
        <p:spPr>
          <a:xfrm>
            <a:off x="5257800" y="6858000"/>
            <a:ext cx="304800" cy="304800"/>
          </a:xfrm>
          <a:prstGeom prst="rect">
            <a:avLst/>
          </a:prstGeom>
        </p:spPr>
      </p:pic>
      <p:sp>
        <p:nvSpPr>
          <p:cNvPr id="5" name="Rectangle 4"/>
          <p:cNvSpPr/>
          <p:nvPr/>
        </p:nvSpPr>
        <p:spPr>
          <a:xfrm>
            <a:off x="1447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6" name="Rectangle 5"/>
          <p:cNvSpPr/>
          <p:nvPr/>
        </p:nvSpPr>
        <p:spPr>
          <a:xfrm>
            <a:off x="2209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7" name="Rectangle 6"/>
          <p:cNvSpPr/>
          <p:nvPr/>
        </p:nvSpPr>
        <p:spPr>
          <a:xfrm>
            <a:off x="2971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8" name="Rectangle 7"/>
          <p:cNvSpPr/>
          <p:nvPr/>
        </p:nvSpPr>
        <p:spPr>
          <a:xfrm>
            <a:off x="3733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9" name="Rectangle 8"/>
          <p:cNvSpPr/>
          <p:nvPr/>
        </p:nvSpPr>
        <p:spPr>
          <a:xfrm>
            <a:off x="7543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0" name="Rectangle 9"/>
          <p:cNvSpPr/>
          <p:nvPr/>
        </p:nvSpPr>
        <p:spPr>
          <a:xfrm>
            <a:off x="6781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1" name="Rectangle 10"/>
          <p:cNvSpPr/>
          <p:nvPr/>
        </p:nvSpPr>
        <p:spPr>
          <a:xfrm>
            <a:off x="6019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2" name="Rectangle 11"/>
          <p:cNvSpPr/>
          <p:nvPr/>
        </p:nvSpPr>
        <p:spPr>
          <a:xfrm>
            <a:off x="5257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3" name="Rectangle 12"/>
          <p:cNvSpPr/>
          <p:nvPr/>
        </p:nvSpPr>
        <p:spPr>
          <a:xfrm>
            <a:off x="4495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4" name="Rectangle 13"/>
          <p:cNvSpPr/>
          <p:nvPr/>
        </p:nvSpPr>
        <p:spPr>
          <a:xfrm>
            <a:off x="1447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2209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2971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3733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7543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6781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6019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a:off x="5257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a:off x="4495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itle 1"/>
          <p:cNvSpPr>
            <a:spLocks noGrp="1"/>
          </p:cNvSpPr>
          <p:nvPr>
            <p:ph type="title"/>
          </p:nvPr>
        </p:nvSpPr>
        <p:spPr>
          <a:xfrm>
            <a:off x="457200" y="2590800"/>
            <a:ext cx="8229600" cy="1143000"/>
          </a:xfrm>
        </p:spPr>
        <p:txBody>
          <a:bodyPr>
            <a:noAutofit/>
          </a:bodyPr>
          <a:lstStyle/>
          <a:p>
            <a:pPr marL="457200" lvl="4" indent="280988" algn="ctr" rtl="0" fontAlgn="base">
              <a:spcBef>
                <a:spcPct val="0"/>
              </a:spcBef>
              <a:spcAft>
                <a:spcPct val="0"/>
              </a:spcAft>
              <a:defRPr/>
            </a:pPr>
            <a:r>
              <a:rPr lang="en-US" sz="3600" kern="1200" dirty="0" smtClean="0">
                <a:solidFill>
                  <a:srgbClr val="FFFFFF"/>
                </a:solidFill>
                <a:effectLst>
                  <a:outerShdw blurRad="38100" dist="38100" dir="2700000" algn="tl">
                    <a:srgbClr val="000000"/>
                  </a:outerShdw>
                </a:effectLst>
                <a:latin typeface="+mn-lt"/>
                <a:ea typeface="+mj-ea"/>
                <a:cs typeface="+mj-cs"/>
              </a:rPr>
              <a:t>The </a:t>
            </a:r>
            <a:r>
              <a:rPr lang="en-US" sz="3600" kern="1200" dirty="0" err="1" smtClean="0">
                <a:solidFill>
                  <a:srgbClr val="FFFFFF"/>
                </a:solidFill>
                <a:effectLst>
                  <a:outerShdw blurRad="38100" dist="38100" dir="2700000" algn="tl">
                    <a:srgbClr val="000000"/>
                  </a:outerShdw>
                </a:effectLst>
                <a:latin typeface="+mn-lt"/>
                <a:ea typeface="+mj-ea"/>
                <a:cs typeface="+mj-cs"/>
              </a:rPr>
              <a:t>humerus</a:t>
            </a:r>
            <a:r>
              <a:rPr lang="en-US" sz="3600" kern="1200" dirty="0" smtClean="0">
                <a:solidFill>
                  <a:srgbClr val="FFFFFF"/>
                </a:solidFill>
                <a:effectLst>
                  <a:outerShdw blurRad="38100" dist="38100" dir="2700000" algn="tl">
                    <a:srgbClr val="000000"/>
                  </a:outerShdw>
                </a:effectLst>
                <a:latin typeface="+mn-lt"/>
                <a:ea typeface="+mj-ea"/>
                <a:cs typeface="+mj-cs"/>
              </a:rPr>
              <a:t> is __________ to the sternum.</a:t>
            </a:r>
            <a:endParaRPr lang="en-US" sz="3600" kern="1200" dirty="0">
              <a:solidFill>
                <a:srgbClr val="FFFFFF"/>
              </a:solidFill>
              <a:effectLst>
                <a:outerShdw blurRad="38100" dist="38100" dir="2700000" algn="tl">
                  <a:srgbClr val="000000"/>
                </a:outerShdw>
              </a:effectLst>
              <a:latin typeface="+mn-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31634" fill="hold"/>
                                        <p:tgtEl>
                                          <p:spTgt spid="3"/>
                                        </p:tgtEl>
                                      </p:cBhvr>
                                    </p:cmd>
                                  </p:childTnLst>
                                </p:cTn>
                              </p:par>
                              <p:par>
                                <p:cTn id="7" presetID="1" presetClass="mediacall" presetSubtype="0" fill="hold" nodeType="withEffect">
                                  <p:stCondLst>
                                    <p:cond delay="8000"/>
                                  </p:stCondLst>
                                  <p:childTnLst>
                                    <p:cmd type="call" cmd="playFrom(0.0)">
                                      <p:cBhvr>
                                        <p:cTn id="8" dur="2867" fill="hold"/>
                                        <p:tgtEl>
                                          <p:spTgt spid="4"/>
                                        </p:tgtEl>
                                      </p:cBhvr>
                                    </p:cmd>
                                  </p:childTnLst>
                                </p:cTn>
                              </p:par>
                              <p:par>
                                <p:cTn id="9" presetID="10" presetClass="exit" presetSubtype="0" fill="hold" grpId="0" nodeType="withEffect">
                                  <p:stCondLst>
                                    <p:cond delay="2000"/>
                                  </p:stCondLst>
                                  <p:childTnLst>
                                    <p:animEffect transition="out" filter="fade">
                                      <p:cBhvr>
                                        <p:cTn id="10" dur="500"/>
                                        <p:tgtEl>
                                          <p:spTgt spid="14"/>
                                        </p:tgtEl>
                                      </p:cBhvr>
                                    </p:animEffect>
                                    <p:set>
                                      <p:cBhvr>
                                        <p:cTn id="11" dur="1" fill="hold">
                                          <p:stCondLst>
                                            <p:cond delay="499"/>
                                          </p:stCondLst>
                                        </p:cTn>
                                        <p:tgtEl>
                                          <p:spTgt spid="14"/>
                                        </p:tgtEl>
                                        <p:attrNameLst>
                                          <p:attrName>style.visibility</p:attrName>
                                        </p:attrNameLst>
                                      </p:cBhvr>
                                      <p:to>
                                        <p:strVal val="hidden"/>
                                      </p:to>
                                    </p:set>
                                  </p:childTnLst>
                                </p:cTn>
                              </p:par>
                              <p:par>
                                <p:cTn id="12" presetID="10" presetClass="exit" presetSubtype="0" fill="hold" grpId="0" nodeType="withEffect">
                                  <p:stCondLst>
                                    <p:cond delay="2000"/>
                                  </p:stCondLst>
                                  <p:childTnLst>
                                    <p:animEffect transition="out" filter="fade">
                                      <p:cBhvr>
                                        <p:cTn id="13" dur="500"/>
                                        <p:tgtEl>
                                          <p:spTgt spid="18"/>
                                        </p:tgtEl>
                                      </p:cBhvr>
                                    </p:animEffect>
                                    <p:set>
                                      <p:cBhvr>
                                        <p:cTn id="14" dur="1" fill="hold">
                                          <p:stCondLst>
                                            <p:cond delay="499"/>
                                          </p:stCondLst>
                                        </p:cTn>
                                        <p:tgtEl>
                                          <p:spTgt spid="18"/>
                                        </p:tgtEl>
                                        <p:attrNameLst>
                                          <p:attrName>style.visibility</p:attrName>
                                        </p:attrNameLst>
                                      </p:cBhvr>
                                      <p:to>
                                        <p:strVal val="hidden"/>
                                      </p:to>
                                    </p:set>
                                  </p:childTnLst>
                                </p:cTn>
                              </p:par>
                              <p:par>
                                <p:cTn id="15" presetID="10" presetClass="exit" presetSubtype="0" fill="hold" grpId="0" nodeType="withEffect">
                                  <p:stCondLst>
                                    <p:cond delay="4000"/>
                                  </p:stCondLst>
                                  <p:childTnLst>
                                    <p:animEffect transition="out" filter="fade">
                                      <p:cBhvr>
                                        <p:cTn id="16" dur="500"/>
                                        <p:tgtEl>
                                          <p:spTgt spid="15"/>
                                        </p:tgtEl>
                                      </p:cBhvr>
                                    </p:animEffect>
                                    <p:set>
                                      <p:cBhvr>
                                        <p:cTn id="17" dur="1" fill="hold">
                                          <p:stCondLst>
                                            <p:cond delay="499"/>
                                          </p:stCondLst>
                                        </p:cTn>
                                        <p:tgtEl>
                                          <p:spTgt spid="15"/>
                                        </p:tgtEl>
                                        <p:attrNameLst>
                                          <p:attrName>style.visibility</p:attrName>
                                        </p:attrNameLst>
                                      </p:cBhvr>
                                      <p:to>
                                        <p:strVal val="hidden"/>
                                      </p:to>
                                    </p:set>
                                  </p:childTnLst>
                                </p:cTn>
                              </p:par>
                              <p:par>
                                <p:cTn id="18" presetID="10" presetClass="exit" presetSubtype="0" fill="hold" grpId="0" nodeType="withEffect">
                                  <p:stCondLst>
                                    <p:cond delay="4000"/>
                                  </p:stCondLst>
                                  <p:childTnLst>
                                    <p:animEffect transition="out" filter="fade">
                                      <p:cBhvr>
                                        <p:cTn id="19" dur="500"/>
                                        <p:tgtEl>
                                          <p:spTgt spid="19"/>
                                        </p:tgtEl>
                                      </p:cBhvr>
                                    </p:animEffect>
                                    <p:set>
                                      <p:cBhvr>
                                        <p:cTn id="20" dur="1" fill="hold">
                                          <p:stCondLst>
                                            <p:cond delay="499"/>
                                          </p:stCondLst>
                                        </p:cTn>
                                        <p:tgtEl>
                                          <p:spTgt spid="19"/>
                                        </p:tgtEl>
                                        <p:attrNameLst>
                                          <p:attrName>style.visibility</p:attrName>
                                        </p:attrNameLst>
                                      </p:cBhvr>
                                      <p:to>
                                        <p:strVal val="hidden"/>
                                      </p:to>
                                    </p:set>
                                  </p:childTnLst>
                                </p:cTn>
                              </p:par>
                              <p:par>
                                <p:cTn id="21" presetID="10" presetClass="exit" presetSubtype="0" fill="hold" grpId="0" nodeType="withEffect">
                                  <p:stCondLst>
                                    <p:cond delay="6000"/>
                                  </p:stCondLst>
                                  <p:childTnLst>
                                    <p:animEffect transition="out" filter="fade">
                                      <p:cBhvr>
                                        <p:cTn id="22" dur="500"/>
                                        <p:tgtEl>
                                          <p:spTgt spid="16"/>
                                        </p:tgtEl>
                                      </p:cBhvr>
                                    </p:animEffect>
                                    <p:set>
                                      <p:cBhvr>
                                        <p:cTn id="23" dur="1" fill="hold">
                                          <p:stCondLst>
                                            <p:cond delay="499"/>
                                          </p:stCondLst>
                                        </p:cTn>
                                        <p:tgtEl>
                                          <p:spTgt spid="16"/>
                                        </p:tgtEl>
                                        <p:attrNameLst>
                                          <p:attrName>style.visibility</p:attrName>
                                        </p:attrNameLst>
                                      </p:cBhvr>
                                      <p:to>
                                        <p:strVal val="hidden"/>
                                      </p:to>
                                    </p:set>
                                  </p:childTnLst>
                                </p:cTn>
                              </p:par>
                              <p:par>
                                <p:cTn id="24" presetID="10" presetClass="exit" presetSubtype="0" fill="hold" grpId="0" nodeType="withEffect">
                                  <p:stCondLst>
                                    <p:cond delay="6000"/>
                                  </p:stCondLst>
                                  <p:childTnLst>
                                    <p:animEffect transition="out" filter="fade">
                                      <p:cBhvr>
                                        <p:cTn id="25" dur="500"/>
                                        <p:tgtEl>
                                          <p:spTgt spid="20"/>
                                        </p:tgtEl>
                                      </p:cBhvr>
                                    </p:animEffect>
                                    <p:set>
                                      <p:cBhvr>
                                        <p:cTn id="26" dur="1" fill="hold">
                                          <p:stCondLst>
                                            <p:cond delay="499"/>
                                          </p:stCondLst>
                                        </p:cTn>
                                        <p:tgtEl>
                                          <p:spTgt spid="20"/>
                                        </p:tgtEl>
                                        <p:attrNameLst>
                                          <p:attrName>style.visibility</p:attrName>
                                        </p:attrNameLst>
                                      </p:cBhvr>
                                      <p:to>
                                        <p:strVal val="hidden"/>
                                      </p:to>
                                    </p:set>
                                  </p:childTnLst>
                                </p:cTn>
                              </p:par>
                              <p:par>
                                <p:cTn id="27" presetID="10" presetClass="exit" presetSubtype="0" fill="hold" grpId="0" nodeType="withEffect">
                                  <p:stCondLst>
                                    <p:cond delay="8000"/>
                                  </p:stCondLst>
                                  <p:childTnLst>
                                    <p:animEffect transition="out" filter="fade">
                                      <p:cBhvr>
                                        <p:cTn id="28" dur="500"/>
                                        <p:tgtEl>
                                          <p:spTgt spid="21"/>
                                        </p:tgtEl>
                                      </p:cBhvr>
                                    </p:animEffect>
                                    <p:set>
                                      <p:cBhvr>
                                        <p:cTn id="29" dur="1" fill="hold">
                                          <p:stCondLst>
                                            <p:cond delay="499"/>
                                          </p:stCondLst>
                                        </p:cTn>
                                        <p:tgtEl>
                                          <p:spTgt spid="21"/>
                                        </p:tgtEl>
                                        <p:attrNameLst>
                                          <p:attrName>style.visibility</p:attrName>
                                        </p:attrNameLst>
                                      </p:cBhvr>
                                      <p:to>
                                        <p:strVal val="hidden"/>
                                      </p:to>
                                    </p:set>
                                  </p:childTnLst>
                                </p:cTn>
                              </p:par>
                              <p:par>
                                <p:cTn id="30" presetID="10" presetClass="exit" presetSubtype="0" fill="hold" grpId="0" nodeType="withEffect">
                                  <p:stCondLst>
                                    <p:cond delay="8000"/>
                                  </p:stCondLst>
                                  <p:childTnLst>
                                    <p:animEffect transition="out" filter="fade">
                                      <p:cBhvr>
                                        <p:cTn id="31" dur="500"/>
                                        <p:tgtEl>
                                          <p:spTgt spid="17"/>
                                        </p:tgtEl>
                                      </p:cBhvr>
                                    </p:animEffect>
                                    <p:set>
                                      <p:cBhvr>
                                        <p:cTn id="32" dur="1" fill="hold">
                                          <p:stCondLst>
                                            <p:cond delay="499"/>
                                          </p:stCondLst>
                                        </p:cTn>
                                        <p:tgtEl>
                                          <p:spTgt spid="17"/>
                                        </p:tgtEl>
                                        <p:attrNameLst>
                                          <p:attrName>style.visibility</p:attrName>
                                        </p:attrNameLst>
                                      </p:cBhvr>
                                      <p:to>
                                        <p:strVal val="hidden"/>
                                      </p:to>
                                    </p:set>
                                  </p:childTnLst>
                                </p:cTn>
                              </p:par>
                              <p:par>
                                <p:cTn id="33" presetID="10" presetClass="exit" presetSubtype="0" fill="hold" grpId="0" nodeType="withEffect">
                                  <p:stCondLst>
                                    <p:cond delay="10000"/>
                                  </p:stCondLst>
                                  <p:childTnLst>
                                    <p:animEffect transition="out" filter="fade">
                                      <p:cBhvr>
                                        <p:cTn id="34" dur="500"/>
                                        <p:tgtEl>
                                          <p:spTgt spid="22"/>
                                        </p:tgtEl>
                                      </p:cBhvr>
                                    </p:animEffect>
                                    <p:set>
                                      <p:cBhvr>
                                        <p:cTn id="35" dur="1" fill="hold">
                                          <p:stCondLst>
                                            <p:cond delay="4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audio>
              <p:cMediaNode>
                <p:cTn id="36" fill="hold" display="0">
                  <p:stCondLst>
                    <p:cond delay="indefinite"/>
                  </p:stCondLst>
                  <p:endCondLst>
                    <p:cond evt="onNext" delay="0">
                      <p:tgtEl>
                        <p:sldTgt/>
                      </p:tgtEl>
                    </p:cond>
                    <p:cond evt="onPrev" delay="0">
                      <p:tgtEl>
                        <p:sldTgt/>
                      </p:tgtEl>
                    </p:cond>
                    <p:cond evt="onStopAudio" delay="0">
                      <p:tgtEl>
                        <p:sldTgt/>
                      </p:tgtEl>
                    </p:cond>
                  </p:endCondLst>
                </p:cTn>
                <p:tgtEl>
                  <p:spTgt spid="3"/>
                </p:tgtEl>
              </p:cMediaNode>
            </p:audio>
            <p:audio>
              <p:cMediaNode vol="100000" showWhenStopped="0">
                <p:cTn id="3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bldLst>
      <p:bldP spid="14" grpId="0" animBg="1"/>
      <p:bldP spid="15" grpId="0" animBg="1"/>
      <p:bldP spid="16" grpId="0" animBg="1"/>
      <p:bldP spid="17" grpId="0" animBg="1"/>
      <p:bldP spid="18" grpId="0" animBg="1"/>
      <p:bldP spid="19" grpId="0" animBg="1"/>
      <p:bldP spid="20" grpId="0" animBg="1"/>
      <p:bldP spid="21" grpId="0" animBg="1"/>
      <p:bldP spid="2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Arrow 3">
            <a:hlinkClick r:id="rId2" action="ppaction://hlinksldjump"/>
          </p:cNvPr>
          <p:cNvSpPr/>
          <p:nvPr/>
        </p:nvSpPr>
        <p:spPr>
          <a:xfrm>
            <a:off x="7848600" y="6019800"/>
            <a:ext cx="9144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1"/>
          <p:cNvSpPr>
            <a:spLocks noGrp="1"/>
          </p:cNvSpPr>
          <p:nvPr>
            <p:ph type="title"/>
          </p:nvPr>
        </p:nvSpPr>
        <p:spPr>
          <a:xfrm>
            <a:off x="457200" y="1981200"/>
            <a:ext cx="8229600" cy="2971800"/>
          </a:xfrm>
        </p:spPr>
        <p:txBody>
          <a:bodyPr>
            <a:normAutofit/>
          </a:bodyPr>
          <a:lstStyle/>
          <a:p>
            <a:r>
              <a:rPr lang="en-US" sz="3600" dirty="0" smtClean="0">
                <a:solidFill>
                  <a:srgbClr val="FFFFFF"/>
                </a:solidFill>
                <a:effectLst>
                  <a:outerShdw blurRad="38100" dist="38100" dir="2700000" algn="tl">
                    <a:srgbClr val="000000"/>
                  </a:outerShdw>
                </a:effectLst>
              </a:rPr>
              <a:t>lateral </a:t>
            </a:r>
            <a:endParaRPr lang="en-US" sz="3600" dirty="0">
              <a:solidFill>
                <a:srgbClr val="FFFFFF"/>
              </a:solidFill>
              <a:effectLst>
                <a:outerShdw blurRad="38100" dist="38100" dir="2700000" algn="tl">
                  <a:srgbClr val="000000"/>
                </a:outerShdw>
              </a:effectLst>
              <a:latin typeface="+mn-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dodododododo.mp3">
            <a:hlinkClick r:id="" action="ppaction://media"/>
          </p:cNvPr>
          <p:cNvPicPr>
            <a:picLocks noRot="1" noChangeAspect="1"/>
          </p:cNvPicPr>
          <p:nvPr>
            <a:audioFile r:link="rId1"/>
          </p:nvPr>
        </p:nvPicPr>
        <p:blipFill>
          <a:blip r:embed="rId4" cstate="print"/>
          <a:stretch>
            <a:fillRect/>
          </a:stretch>
        </p:blipFill>
        <p:spPr>
          <a:xfrm>
            <a:off x="4648200" y="6858000"/>
            <a:ext cx="304800" cy="304800"/>
          </a:xfrm>
          <a:prstGeom prst="rect">
            <a:avLst/>
          </a:prstGeom>
        </p:spPr>
      </p:pic>
      <p:pic>
        <p:nvPicPr>
          <p:cNvPr id="4" name="145802_SOUNDDOGS_ga.mp3">
            <a:hlinkClick r:id="" action="ppaction://media"/>
          </p:cNvPr>
          <p:cNvPicPr>
            <a:picLocks noRot="1" noChangeAspect="1"/>
          </p:cNvPicPr>
          <p:nvPr>
            <a:audioFile r:link="rId2"/>
          </p:nvPr>
        </p:nvPicPr>
        <p:blipFill>
          <a:blip r:embed="rId4" cstate="print"/>
          <a:stretch>
            <a:fillRect/>
          </a:stretch>
        </p:blipFill>
        <p:spPr>
          <a:xfrm>
            <a:off x="5257800" y="6858000"/>
            <a:ext cx="304800" cy="304800"/>
          </a:xfrm>
          <a:prstGeom prst="rect">
            <a:avLst/>
          </a:prstGeom>
        </p:spPr>
      </p:pic>
      <p:sp>
        <p:nvSpPr>
          <p:cNvPr id="5" name="Rectangle 4"/>
          <p:cNvSpPr/>
          <p:nvPr/>
        </p:nvSpPr>
        <p:spPr>
          <a:xfrm>
            <a:off x="1447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6" name="Rectangle 5"/>
          <p:cNvSpPr/>
          <p:nvPr/>
        </p:nvSpPr>
        <p:spPr>
          <a:xfrm>
            <a:off x="2209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7" name="Rectangle 6"/>
          <p:cNvSpPr/>
          <p:nvPr/>
        </p:nvSpPr>
        <p:spPr>
          <a:xfrm>
            <a:off x="2971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8" name="Rectangle 7"/>
          <p:cNvSpPr/>
          <p:nvPr/>
        </p:nvSpPr>
        <p:spPr>
          <a:xfrm>
            <a:off x="3733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9" name="Rectangle 8"/>
          <p:cNvSpPr/>
          <p:nvPr/>
        </p:nvSpPr>
        <p:spPr>
          <a:xfrm>
            <a:off x="7543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0" name="Rectangle 9"/>
          <p:cNvSpPr/>
          <p:nvPr/>
        </p:nvSpPr>
        <p:spPr>
          <a:xfrm>
            <a:off x="6781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1" name="Rectangle 10"/>
          <p:cNvSpPr/>
          <p:nvPr/>
        </p:nvSpPr>
        <p:spPr>
          <a:xfrm>
            <a:off x="6019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2" name="Rectangle 11"/>
          <p:cNvSpPr/>
          <p:nvPr/>
        </p:nvSpPr>
        <p:spPr>
          <a:xfrm>
            <a:off x="5257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3" name="Rectangle 12"/>
          <p:cNvSpPr/>
          <p:nvPr/>
        </p:nvSpPr>
        <p:spPr>
          <a:xfrm>
            <a:off x="4495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4" name="Rectangle 13"/>
          <p:cNvSpPr/>
          <p:nvPr/>
        </p:nvSpPr>
        <p:spPr>
          <a:xfrm>
            <a:off x="1447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2209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2971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3733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7543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6781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6019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a:off x="5257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a:off x="4495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itle 22"/>
          <p:cNvSpPr>
            <a:spLocks noGrp="1"/>
          </p:cNvSpPr>
          <p:nvPr>
            <p:ph type="title"/>
          </p:nvPr>
        </p:nvSpPr>
        <p:spPr/>
        <p:txBody>
          <a:bodyPr>
            <a:normAutofit fontScale="90000"/>
          </a:bodyPr>
          <a:lstStyle/>
          <a:p>
            <a:r>
              <a:rPr lang="en-US" dirty="0" smtClean="0"/>
              <a:t>How would you describe to a patient:</a:t>
            </a:r>
            <a:br>
              <a:rPr lang="en-US" dirty="0" smtClean="0"/>
            </a:br>
            <a:r>
              <a:rPr lang="en-US" i="1" dirty="0" smtClean="0"/>
              <a:t>“Please stand in anatomical position…”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31634" fill="hold"/>
                                        <p:tgtEl>
                                          <p:spTgt spid="3"/>
                                        </p:tgtEl>
                                      </p:cBhvr>
                                    </p:cmd>
                                  </p:childTnLst>
                                </p:cTn>
                              </p:par>
                              <p:par>
                                <p:cTn id="7" presetID="1" presetClass="mediacall" presetSubtype="0" fill="hold" nodeType="withEffect">
                                  <p:stCondLst>
                                    <p:cond delay="8000"/>
                                  </p:stCondLst>
                                  <p:childTnLst>
                                    <p:cmd type="call" cmd="playFrom(0.0)">
                                      <p:cBhvr>
                                        <p:cTn id="8" dur="2867" fill="hold"/>
                                        <p:tgtEl>
                                          <p:spTgt spid="4"/>
                                        </p:tgtEl>
                                      </p:cBhvr>
                                    </p:cmd>
                                  </p:childTnLst>
                                </p:cTn>
                              </p:par>
                              <p:par>
                                <p:cTn id="9" presetID="10" presetClass="exit" presetSubtype="0" fill="hold" grpId="0" nodeType="withEffect">
                                  <p:stCondLst>
                                    <p:cond delay="2000"/>
                                  </p:stCondLst>
                                  <p:childTnLst>
                                    <p:animEffect transition="out" filter="fade">
                                      <p:cBhvr>
                                        <p:cTn id="10" dur="500"/>
                                        <p:tgtEl>
                                          <p:spTgt spid="14"/>
                                        </p:tgtEl>
                                      </p:cBhvr>
                                    </p:animEffect>
                                    <p:set>
                                      <p:cBhvr>
                                        <p:cTn id="11" dur="1" fill="hold">
                                          <p:stCondLst>
                                            <p:cond delay="499"/>
                                          </p:stCondLst>
                                        </p:cTn>
                                        <p:tgtEl>
                                          <p:spTgt spid="14"/>
                                        </p:tgtEl>
                                        <p:attrNameLst>
                                          <p:attrName>style.visibility</p:attrName>
                                        </p:attrNameLst>
                                      </p:cBhvr>
                                      <p:to>
                                        <p:strVal val="hidden"/>
                                      </p:to>
                                    </p:set>
                                  </p:childTnLst>
                                </p:cTn>
                              </p:par>
                              <p:par>
                                <p:cTn id="12" presetID="10" presetClass="exit" presetSubtype="0" fill="hold" grpId="0" nodeType="withEffect">
                                  <p:stCondLst>
                                    <p:cond delay="2000"/>
                                  </p:stCondLst>
                                  <p:childTnLst>
                                    <p:animEffect transition="out" filter="fade">
                                      <p:cBhvr>
                                        <p:cTn id="13" dur="500"/>
                                        <p:tgtEl>
                                          <p:spTgt spid="18"/>
                                        </p:tgtEl>
                                      </p:cBhvr>
                                    </p:animEffect>
                                    <p:set>
                                      <p:cBhvr>
                                        <p:cTn id="14" dur="1" fill="hold">
                                          <p:stCondLst>
                                            <p:cond delay="499"/>
                                          </p:stCondLst>
                                        </p:cTn>
                                        <p:tgtEl>
                                          <p:spTgt spid="18"/>
                                        </p:tgtEl>
                                        <p:attrNameLst>
                                          <p:attrName>style.visibility</p:attrName>
                                        </p:attrNameLst>
                                      </p:cBhvr>
                                      <p:to>
                                        <p:strVal val="hidden"/>
                                      </p:to>
                                    </p:set>
                                  </p:childTnLst>
                                </p:cTn>
                              </p:par>
                              <p:par>
                                <p:cTn id="15" presetID="10" presetClass="exit" presetSubtype="0" fill="hold" grpId="0" nodeType="withEffect">
                                  <p:stCondLst>
                                    <p:cond delay="4000"/>
                                  </p:stCondLst>
                                  <p:childTnLst>
                                    <p:animEffect transition="out" filter="fade">
                                      <p:cBhvr>
                                        <p:cTn id="16" dur="500"/>
                                        <p:tgtEl>
                                          <p:spTgt spid="15"/>
                                        </p:tgtEl>
                                      </p:cBhvr>
                                    </p:animEffect>
                                    <p:set>
                                      <p:cBhvr>
                                        <p:cTn id="17" dur="1" fill="hold">
                                          <p:stCondLst>
                                            <p:cond delay="499"/>
                                          </p:stCondLst>
                                        </p:cTn>
                                        <p:tgtEl>
                                          <p:spTgt spid="15"/>
                                        </p:tgtEl>
                                        <p:attrNameLst>
                                          <p:attrName>style.visibility</p:attrName>
                                        </p:attrNameLst>
                                      </p:cBhvr>
                                      <p:to>
                                        <p:strVal val="hidden"/>
                                      </p:to>
                                    </p:set>
                                  </p:childTnLst>
                                </p:cTn>
                              </p:par>
                              <p:par>
                                <p:cTn id="18" presetID="10" presetClass="exit" presetSubtype="0" fill="hold" grpId="0" nodeType="withEffect">
                                  <p:stCondLst>
                                    <p:cond delay="4000"/>
                                  </p:stCondLst>
                                  <p:childTnLst>
                                    <p:animEffect transition="out" filter="fade">
                                      <p:cBhvr>
                                        <p:cTn id="19" dur="500"/>
                                        <p:tgtEl>
                                          <p:spTgt spid="19"/>
                                        </p:tgtEl>
                                      </p:cBhvr>
                                    </p:animEffect>
                                    <p:set>
                                      <p:cBhvr>
                                        <p:cTn id="20" dur="1" fill="hold">
                                          <p:stCondLst>
                                            <p:cond delay="499"/>
                                          </p:stCondLst>
                                        </p:cTn>
                                        <p:tgtEl>
                                          <p:spTgt spid="19"/>
                                        </p:tgtEl>
                                        <p:attrNameLst>
                                          <p:attrName>style.visibility</p:attrName>
                                        </p:attrNameLst>
                                      </p:cBhvr>
                                      <p:to>
                                        <p:strVal val="hidden"/>
                                      </p:to>
                                    </p:set>
                                  </p:childTnLst>
                                </p:cTn>
                              </p:par>
                              <p:par>
                                <p:cTn id="21" presetID="10" presetClass="exit" presetSubtype="0" fill="hold" grpId="0" nodeType="withEffect">
                                  <p:stCondLst>
                                    <p:cond delay="6000"/>
                                  </p:stCondLst>
                                  <p:childTnLst>
                                    <p:animEffect transition="out" filter="fade">
                                      <p:cBhvr>
                                        <p:cTn id="22" dur="500"/>
                                        <p:tgtEl>
                                          <p:spTgt spid="16"/>
                                        </p:tgtEl>
                                      </p:cBhvr>
                                    </p:animEffect>
                                    <p:set>
                                      <p:cBhvr>
                                        <p:cTn id="23" dur="1" fill="hold">
                                          <p:stCondLst>
                                            <p:cond delay="499"/>
                                          </p:stCondLst>
                                        </p:cTn>
                                        <p:tgtEl>
                                          <p:spTgt spid="16"/>
                                        </p:tgtEl>
                                        <p:attrNameLst>
                                          <p:attrName>style.visibility</p:attrName>
                                        </p:attrNameLst>
                                      </p:cBhvr>
                                      <p:to>
                                        <p:strVal val="hidden"/>
                                      </p:to>
                                    </p:set>
                                  </p:childTnLst>
                                </p:cTn>
                              </p:par>
                              <p:par>
                                <p:cTn id="24" presetID="10" presetClass="exit" presetSubtype="0" fill="hold" grpId="0" nodeType="withEffect">
                                  <p:stCondLst>
                                    <p:cond delay="6000"/>
                                  </p:stCondLst>
                                  <p:childTnLst>
                                    <p:animEffect transition="out" filter="fade">
                                      <p:cBhvr>
                                        <p:cTn id="25" dur="500"/>
                                        <p:tgtEl>
                                          <p:spTgt spid="20"/>
                                        </p:tgtEl>
                                      </p:cBhvr>
                                    </p:animEffect>
                                    <p:set>
                                      <p:cBhvr>
                                        <p:cTn id="26" dur="1" fill="hold">
                                          <p:stCondLst>
                                            <p:cond delay="499"/>
                                          </p:stCondLst>
                                        </p:cTn>
                                        <p:tgtEl>
                                          <p:spTgt spid="20"/>
                                        </p:tgtEl>
                                        <p:attrNameLst>
                                          <p:attrName>style.visibility</p:attrName>
                                        </p:attrNameLst>
                                      </p:cBhvr>
                                      <p:to>
                                        <p:strVal val="hidden"/>
                                      </p:to>
                                    </p:set>
                                  </p:childTnLst>
                                </p:cTn>
                              </p:par>
                              <p:par>
                                <p:cTn id="27" presetID="10" presetClass="exit" presetSubtype="0" fill="hold" grpId="0" nodeType="withEffect">
                                  <p:stCondLst>
                                    <p:cond delay="8000"/>
                                  </p:stCondLst>
                                  <p:childTnLst>
                                    <p:animEffect transition="out" filter="fade">
                                      <p:cBhvr>
                                        <p:cTn id="28" dur="500"/>
                                        <p:tgtEl>
                                          <p:spTgt spid="21"/>
                                        </p:tgtEl>
                                      </p:cBhvr>
                                    </p:animEffect>
                                    <p:set>
                                      <p:cBhvr>
                                        <p:cTn id="29" dur="1" fill="hold">
                                          <p:stCondLst>
                                            <p:cond delay="499"/>
                                          </p:stCondLst>
                                        </p:cTn>
                                        <p:tgtEl>
                                          <p:spTgt spid="21"/>
                                        </p:tgtEl>
                                        <p:attrNameLst>
                                          <p:attrName>style.visibility</p:attrName>
                                        </p:attrNameLst>
                                      </p:cBhvr>
                                      <p:to>
                                        <p:strVal val="hidden"/>
                                      </p:to>
                                    </p:set>
                                  </p:childTnLst>
                                </p:cTn>
                              </p:par>
                              <p:par>
                                <p:cTn id="30" presetID="10" presetClass="exit" presetSubtype="0" fill="hold" grpId="0" nodeType="withEffect">
                                  <p:stCondLst>
                                    <p:cond delay="8000"/>
                                  </p:stCondLst>
                                  <p:childTnLst>
                                    <p:animEffect transition="out" filter="fade">
                                      <p:cBhvr>
                                        <p:cTn id="31" dur="500"/>
                                        <p:tgtEl>
                                          <p:spTgt spid="17"/>
                                        </p:tgtEl>
                                      </p:cBhvr>
                                    </p:animEffect>
                                    <p:set>
                                      <p:cBhvr>
                                        <p:cTn id="32" dur="1" fill="hold">
                                          <p:stCondLst>
                                            <p:cond delay="499"/>
                                          </p:stCondLst>
                                        </p:cTn>
                                        <p:tgtEl>
                                          <p:spTgt spid="17"/>
                                        </p:tgtEl>
                                        <p:attrNameLst>
                                          <p:attrName>style.visibility</p:attrName>
                                        </p:attrNameLst>
                                      </p:cBhvr>
                                      <p:to>
                                        <p:strVal val="hidden"/>
                                      </p:to>
                                    </p:set>
                                  </p:childTnLst>
                                </p:cTn>
                              </p:par>
                              <p:par>
                                <p:cTn id="33" presetID="10" presetClass="exit" presetSubtype="0" fill="hold" grpId="0" nodeType="withEffect">
                                  <p:stCondLst>
                                    <p:cond delay="10000"/>
                                  </p:stCondLst>
                                  <p:childTnLst>
                                    <p:animEffect transition="out" filter="fade">
                                      <p:cBhvr>
                                        <p:cTn id="34" dur="500"/>
                                        <p:tgtEl>
                                          <p:spTgt spid="22"/>
                                        </p:tgtEl>
                                      </p:cBhvr>
                                    </p:animEffect>
                                    <p:set>
                                      <p:cBhvr>
                                        <p:cTn id="35" dur="1" fill="hold">
                                          <p:stCondLst>
                                            <p:cond delay="4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audio>
              <p:cMediaNode>
                <p:cTn id="36" fill="hold" display="0">
                  <p:stCondLst>
                    <p:cond delay="indefinite"/>
                  </p:stCondLst>
                  <p:endCondLst>
                    <p:cond evt="onNext" delay="0">
                      <p:tgtEl>
                        <p:sldTgt/>
                      </p:tgtEl>
                    </p:cond>
                    <p:cond evt="onPrev" delay="0">
                      <p:tgtEl>
                        <p:sldTgt/>
                      </p:tgtEl>
                    </p:cond>
                    <p:cond evt="onStopAudio" delay="0">
                      <p:tgtEl>
                        <p:sldTgt/>
                      </p:tgtEl>
                    </p:cond>
                  </p:endCondLst>
                </p:cTn>
                <p:tgtEl>
                  <p:spTgt spid="3"/>
                </p:tgtEl>
              </p:cMediaNode>
            </p:audio>
            <p:audio>
              <p:cMediaNode vol="100000" showWhenStopped="0">
                <p:cTn id="3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bldLst>
      <p:bldP spid="14" grpId="0" animBg="1"/>
      <p:bldP spid="15" grpId="0" animBg="1"/>
      <p:bldP spid="16" grpId="0" animBg="1"/>
      <p:bldP spid="17" grpId="0" animBg="1"/>
      <p:bldP spid="18" grpId="0" animBg="1"/>
      <p:bldP spid="19" grpId="0" animBg="1"/>
      <p:bldP spid="20" grpId="0" animBg="1"/>
      <p:bldP spid="21" grpId="0" animBg="1"/>
      <p:bldP spid="2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rgbClr val="FFFFFF"/>
                </a:solidFill>
                <a:effectLst>
                  <a:outerShdw blurRad="38100" dist="38100" dir="2700000" algn="tl">
                    <a:srgbClr val="000000"/>
                  </a:outerShdw>
                </a:effectLst>
                <a:latin typeface="+mn-lt"/>
              </a:rPr>
              <a:t>Stand up with your feet parallel, arms at your sides, with your palms facing forward.</a:t>
            </a:r>
            <a:endParaRPr lang="en-US" sz="3600" dirty="0">
              <a:solidFill>
                <a:srgbClr val="FFFFFF"/>
              </a:solidFill>
              <a:effectLst>
                <a:outerShdw blurRad="38100" dist="38100" dir="2700000" algn="tl">
                  <a:srgbClr val="000000"/>
                </a:outerShdw>
              </a:effectLst>
              <a:latin typeface="+mn-lt"/>
            </a:endParaRPr>
          </a:p>
        </p:txBody>
      </p:sp>
      <p:sp>
        <p:nvSpPr>
          <p:cNvPr id="4" name="Right Arrow 3">
            <a:hlinkClick r:id="rId2" action="ppaction://hlinksldjump"/>
          </p:cNvPr>
          <p:cNvSpPr/>
          <p:nvPr/>
        </p:nvSpPr>
        <p:spPr>
          <a:xfrm>
            <a:off x="7696200" y="5943600"/>
            <a:ext cx="9144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FFFFFF"/>
                </a:solidFill>
                <a:effectLst>
                  <a:outerShdw blurRad="38100" dist="38100" dir="2700000" algn="tl">
                    <a:srgbClr val="000000"/>
                  </a:outerShdw>
                </a:effectLst>
                <a:latin typeface="+mn-lt"/>
              </a:rPr>
              <a:t>The bellybutton is _____________ to the stomach.</a:t>
            </a:r>
          </a:p>
        </p:txBody>
      </p:sp>
      <p:pic>
        <p:nvPicPr>
          <p:cNvPr id="3" name="dodododododo.mp3">
            <a:hlinkClick r:id="" action="ppaction://media"/>
          </p:cNvPr>
          <p:cNvPicPr>
            <a:picLocks noRot="1" noChangeAspect="1"/>
          </p:cNvPicPr>
          <p:nvPr>
            <a:audioFile r:link="rId1"/>
          </p:nvPr>
        </p:nvPicPr>
        <p:blipFill>
          <a:blip r:embed="rId4" cstate="print"/>
          <a:stretch>
            <a:fillRect/>
          </a:stretch>
        </p:blipFill>
        <p:spPr>
          <a:xfrm>
            <a:off x="4648200" y="6858000"/>
            <a:ext cx="304800" cy="304800"/>
          </a:xfrm>
          <a:prstGeom prst="rect">
            <a:avLst/>
          </a:prstGeom>
        </p:spPr>
      </p:pic>
      <p:pic>
        <p:nvPicPr>
          <p:cNvPr id="4" name="145802_SOUNDDOGS_ga.mp3">
            <a:hlinkClick r:id="" action="ppaction://media"/>
          </p:cNvPr>
          <p:cNvPicPr>
            <a:picLocks noRot="1" noChangeAspect="1"/>
          </p:cNvPicPr>
          <p:nvPr>
            <a:audioFile r:link="rId2"/>
          </p:nvPr>
        </p:nvPicPr>
        <p:blipFill>
          <a:blip r:embed="rId4" cstate="print"/>
          <a:stretch>
            <a:fillRect/>
          </a:stretch>
        </p:blipFill>
        <p:spPr>
          <a:xfrm>
            <a:off x="5257800" y="6858000"/>
            <a:ext cx="304800" cy="304800"/>
          </a:xfrm>
          <a:prstGeom prst="rect">
            <a:avLst/>
          </a:prstGeom>
        </p:spPr>
      </p:pic>
      <p:sp>
        <p:nvSpPr>
          <p:cNvPr id="5" name="Rectangle 4"/>
          <p:cNvSpPr/>
          <p:nvPr/>
        </p:nvSpPr>
        <p:spPr>
          <a:xfrm>
            <a:off x="1447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6" name="Rectangle 5"/>
          <p:cNvSpPr/>
          <p:nvPr/>
        </p:nvSpPr>
        <p:spPr>
          <a:xfrm>
            <a:off x="2209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7" name="Rectangle 6"/>
          <p:cNvSpPr/>
          <p:nvPr/>
        </p:nvSpPr>
        <p:spPr>
          <a:xfrm>
            <a:off x="2971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8" name="Rectangle 7"/>
          <p:cNvSpPr/>
          <p:nvPr/>
        </p:nvSpPr>
        <p:spPr>
          <a:xfrm>
            <a:off x="3733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9" name="Rectangle 8"/>
          <p:cNvSpPr/>
          <p:nvPr/>
        </p:nvSpPr>
        <p:spPr>
          <a:xfrm>
            <a:off x="7543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0" name="Rectangle 9"/>
          <p:cNvSpPr/>
          <p:nvPr/>
        </p:nvSpPr>
        <p:spPr>
          <a:xfrm>
            <a:off x="6781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1" name="Rectangle 10"/>
          <p:cNvSpPr/>
          <p:nvPr/>
        </p:nvSpPr>
        <p:spPr>
          <a:xfrm>
            <a:off x="6019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2" name="Rectangle 11"/>
          <p:cNvSpPr/>
          <p:nvPr/>
        </p:nvSpPr>
        <p:spPr>
          <a:xfrm>
            <a:off x="5257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3" name="Rectangle 12"/>
          <p:cNvSpPr/>
          <p:nvPr/>
        </p:nvSpPr>
        <p:spPr>
          <a:xfrm>
            <a:off x="4495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4" name="Rectangle 13"/>
          <p:cNvSpPr/>
          <p:nvPr/>
        </p:nvSpPr>
        <p:spPr>
          <a:xfrm>
            <a:off x="1447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2209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2971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3733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7543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6781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6019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a:off x="5257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a:off x="4495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31634" fill="hold"/>
                                        <p:tgtEl>
                                          <p:spTgt spid="3"/>
                                        </p:tgtEl>
                                      </p:cBhvr>
                                    </p:cmd>
                                  </p:childTnLst>
                                </p:cTn>
                              </p:par>
                              <p:par>
                                <p:cTn id="7" presetID="1" presetClass="mediacall" presetSubtype="0" fill="hold" nodeType="withEffect">
                                  <p:stCondLst>
                                    <p:cond delay="8000"/>
                                  </p:stCondLst>
                                  <p:childTnLst>
                                    <p:cmd type="call" cmd="playFrom(0.0)">
                                      <p:cBhvr>
                                        <p:cTn id="8" dur="2867" fill="hold"/>
                                        <p:tgtEl>
                                          <p:spTgt spid="4"/>
                                        </p:tgtEl>
                                      </p:cBhvr>
                                    </p:cmd>
                                  </p:childTnLst>
                                </p:cTn>
                              </p:par>
                              <p:par>
                                <p:cTn id="9" presetID="10" presetClass="exit" presetSubtype="0" fill="hold" grpId="0" nodeType="withEffect">
                                  <p:stCondLst>
                                    <p:cond delay="2000"/>
                                  </p:stCondLst>
                                  <p:childTnLst>
                                    <p:animEffect transition="out" filter="fade">
                                      <p:cBhvr>
                                        <p:cTn id="10" dur="500"/>
                                        <p:tgtEl>
                                          <p:spTgt spid="14"/>
                                        </p:tgtEl>
                                      </p:cBhvr>
                                    </p:animEffect>
                                    <p:set>
                                      <p:cBhvr>
                                        <p:cTn id="11" dur="1" fill="hold">
                                          <p:stCondLst>
                                            <p:cond delay="499"/>
                                          </p:stCondLst>
                                        </p:cTn>
                                        <p:tgtEl>
                                          <p:spTgt spid="14"/>
                                        </p:tgtEl>
                                        <p:attrNameLst>
                                          <p:attrName>style.visibility</p:attrName>
                                        </p:attrNameLst>
                                      </p:cBhvr>
                                      <p:to>
                                        <p:strVal val="hidden"/>
                                      </p:to>
                                    </p:set>
                                  </p:childTnLst>
                                </p:cTn>
                              </p:par>
                              <p:par>
                                <p:cTn id="12" presetID="10" presetClass="exit" presetSubtype="0" fill="hold" grpId="0" nodeType="withEffect">
                                  <p:stCondLst>
                                    <p:cond delay="2000"/>
                                  </p:stCondLst>
                                  <p:childTnLst>
                                    <p:animEffect transition="out" filter="fade">
                                      <p:cBhvr>
                                        <p:cTn id="13" dur="500"/>
                                        <p:tgtEl>
                                          <p:spTgt spid="18"/>
                                        </p:tgtEl>
                                      </p:cBhvr>
                                    </p:animEffect>
                                    <p:set>
                                      <p:cBhvr>
                                        <p:cTn id="14" dur="1" fill="hold">
                                          <p:stCondLst>
                                            <p:cond delay="499"/>
                                          </p:stCondLst>
                                        </p:cTn>
                                        <p:tgtEl>
                                          <p:spTgt spid="18"/>
                                        </p:tgtEl>
                                        <p:attrNameLst>
                                          <p:attrName>style.visibility</p:attrName>
                                        </p:attrNameLst>
                                      </p:cBhvr>
                                      <p:to>
                                        <p:strVal val="hidden"/>
                                      </p:to>
                                    </p:set>
                                  </p:childTnLst>
                                </p:cTn>
                              </p:par>
                              <p:par>
                                <p:cTn id="15" presetID="10" presetClass="exit" presetSubtype="0" fill="hold" grpId="0" nodeType="withEffect">
                                  <p:stCondLst>
                                    <p:cond delay="4000"/>
                                  </p:stCondLst>
                                  <p:childTnLst>
                                    <p:animEffect transition="out" filter="fade">
                                      <p:cBhvr>
                                        <p:cTn id="16" dur="500"/>
                                        <p:tgtEl>
                                          <p:spTgt spid="15"/>
                                        </p:tgtEl>
                                      </p:cBhvr>
                                    </p:animEffect>
                                    <p:set>
                                      <p:cBhvr>
                                        <p:cTn id="17" dur="1" fill="hold">
                                          <p:stCondLst>
                                            <p:cond delay="499"/>
                                          </p:stCondLst>
                                        </p:cTn>
                                        <p:tgtEl>
                                          <p:spTgt spid="15"/>
                                        </p:tgtEl>
                                        <p:attrNameLst>
                                          <p:attrName>style.visibility</p:attrName>
                                        </p:attrNameLst>
                                      </p:cBhvr>
                                      <p:to>
                                        <p:strVal val="hidden"/>
                                      </p:to>
                                    </p:set>
                                  </p:childTnLst>
                                </p:cTn>
                              </p:par>
                              <p:par>
                                <p:cTn id="18" presetID="10" presetClass="exit" presetSubtype="0" fill="hold" grpId="0" nodeType="withEffect">
                                  <p:stCondLst>
                                    <p:cond delay="4000"/>
                                  </p:stCondLst>
                                  <p:childTnLst>
                                    <p:animEffect transition="out" filter="fade">
                                      <p:cBhvr>
                                        <p:cTn id="19" dur="500"/>
                                        <p:tgtEl>
                                          <p:spTgt spid="19"/>
                                        </p:tgtEl>
                                      </p:cBhvr>
                                    </p:animEffect>
                                    <p:set>
                                      <p:cBhvr>
                                        <p:cTn id="20" dur="1" fill="hold">
                                          <p:stCondLst>
                                            <p:cond delay="499"/>
                                          </p:stCondLst>
                                        </p:cTn>
                                        <p:tgtEl>
                                          <p:spTgt spid="19"/>
                                        </p:tgtEl>
                                        <p:attrNameLst>
                                          <p:attrName>style.visibility</p:attrName>
                                        </p:attrNameLst>
                                      </p:cBhvr>
                                      <p:to>
                                        <p:strVal val="hidden"/>
                                      </p:to>
                                    </p:set>
                                  </p:childTnLst>
                                </p:cTn>
                              </p:par>
                              <p:par>
                                <p:cTn id="21" presetID="10" presetClass="exit" presetSubtype="0" fill="hold" grpId="0" nodeType="withEffect">
                                  <p:stCondLst>
                                    <p:cond delay="6000"/>
                                  </p:stCondLst>
                                  <p:childTnLst>
                                    <p:animEffect transition="out" filter="fade">
                                      <p:cBhvr>
                                        <p:cTn id="22" dur="500"/>
                                        <p:tgtEl>
                                          <p:spTgt spid="16"/>
                                        </p:tgtEl>
                                      </p:cBhvr>
                                    </p:animEffect>
                                    <p:set>
                                      <p:cBhvr>
                                        <p:cTn id="23" dur="1" fill="hold">
                                          <p:stCondLst>
                                            <p:cond delay="499"/>
                                          </p:stCondLst>
                                        </p:cTn>
                                        <p:tgtEl>
                                          <p:spTgt spid="16"/>
                                        </p:tgtEl>
                                        <p:attrNameLst>
                                          <p:attrName>style.visibility</p:attrName>
                                        </p:attrNameLst>
                                      </p:cBhvr>
                                      <p:to>
                                        <p:strVal val="hidden"/>
                                      </p:to>
                                    </p:set>
                                  </p:childTnLst>
                                </p:cTn>
                              </p:par>
                              <p:par>
                                <p:cTn id="24" presetID="10" presetClass="exit" presetSubtype="0" fill="hold" grpId="0" nodeType="withEffect">
                                  <p:stCondLst>
                                    <p:cond delay="6000"/>
                                  </p:stCondLst>
                                  <p:childTnLst>
                                    <p:animEffect transition="out" filter="fade">
                                      <p:cBhvr>
                                        <p:cTn id="25" dur="500"/>
                                        <p:tgtEl>
                                          <p:spTgt spid="20"/>
                                        </p:tgtEl>
                                      </p:cBhvr>
                                    </p:animEffect>
                                    <p:set>
                                      <p:cBhvr>
                                        <p:cTn id="26" dur="1" fill="hold">
                                          <p:stCondLst>
                                            <p:cond delay="499"/>
                                          </p:stCondLst>
                                        </p:cTn>
                                        <p:tgtEl>
                                          <p:spTgt spid="20"/>
                                        </p:tgtEl>
                                        <p:attrNameLst>
                                          <p:attrName>style.visibility</p:attrName>
                                        </p:attrNameLst>
                                      </p:cBhvr>
                                      <p:to>
                                        <p:strVal val="hidden"/>
                                      </p:to>
                                    </p:set>
                                  </p:childTnLst>
                                </p:cTn>
                              </p:par>
                              <p:par>
                                <p:cTn id="27" presetID="10" presetClass="exit" presetSubtype="0" fill="hold" grpId="0" nodeType="withEffect">
                                  <p:stCondLst>
                                    <p:cond delay="8000"/>
                                  </p:stCondLst>
                                  <p:childTnLst>
                                    <p:animEffect transition="out" filter="fade">
                                      <p:cBhvr>
                                        <p:cTn id="28" dur="500"/>
                                        <p:tgtEl>
                                          <p:spTgt spid="21"/>
                                        </p:tgtEl>
                                      </p:cBhvr>
                                    </p:animEffect>
                                    <p:set>
                                      <p:cBhvr>
                                        <p:cTn id="29" dur="1" fill="hold">
                                          <p:stCondLst>
                                            <p:cond delay="499"/>
                                          </p:stCondLst>
                                        </p:cTn>
                                        <p:tgtEl>
                                          <p:spTgt spid="21"/>
                                        </p:tgtEl>
                                        <p:attrNameLst>
                                          <p:attrName>style.visibility</p:attrName>
                                        </p:attrNameLst>
                                      </p:cBhvr>
                                      <p:to>
                                        <p:strVal val="hidden"/>
                                      </p:to>
                                    </p:set>
                                  </p:childTnLst>
                                </p:cTn>
                              </p:par>
                              <p:par>
                                <p:cTn id="30" presetID="10" presetClass="exit" presetSubtype="0" fill="hold" grpId="0" nodeType="withEffect">
                                  <p:stCondLst>
                                    <p:cond delay="8000"/>
                                  </p:stCondLst>
                                  <p:childTnLst>
                                    <p:animEffect transition="out" filter="fade">
                                      <p:cBhvr>
                                        <p:cTn id="31" dur="500"/>
                                        <p:tgtEl>
                                          <p:spTgt spid="17"/>
                                        </p:tgtEl>
                                      </p:cBhvr>
                                    </p:animEffect>
                                    <p:set>
                                      <p:cBhvr>
                                        <p:cTn id="32" dur="1" fill="hold">
                                          <p:stCondLst>
                                            <p:cond delay="499"/>
                                          </p:stCondLst>
                                        </p:cTn>
                                        <p:tgtEl>
                                          <p:spTgt spid="17"/>
                                        </p:tgtEl>
                                        <p:attrNameLst>
                                          <p:attrName>style.visibility</p:attrName>
                                        </p:attrNameLst>
                                      </p:cBhvr>
                                      <p:to>
                                        <p:strVal val="hidden"/>
                                      </p:to>
                                    </p:set>
                                  </p:childTnLst>
                                </p:cTn>
                              </p:par>
                              <p:par>
                                <p:cTn id="33" presetID="10" presetClass="exit" presetSubtype="0" fill="hold" grpId="0" nodeType="withEffect">
                                  <p:stCondLst>
                                    <p:cond delay="10000"/>
                                  </p:stCondLst>
                                  <p:childTnLst>
                                    <p:animEffect transition="out" filter="fade">
                                      <p:cBhvr>
                                        <p:cTn id="34" dur="500"/>
                                        <p:tgtEl>
                                          <p:spTgt spid="22"/>
                                        </p:tgtEl>
                                      </p:cBhvr>
                                    </p:animEffect>
                                    <p:set>
                                      <p:cBhvr>
                                        <p:cTn id="35" dur="1" fill="hold">
                                          <p:stCondLst>
                                            <p:cond delay="4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audio>
              <p:cMediaNode>
                <p:cTn id="36" fill="hold" display="0">
                  <p:stCondLst>
                    <p:cond delay="indefinite"/>
                  </p:stCondLst>
                  <p:endCondLst>
                    <p:cond evt="onNext" delay="0">
                      <p:tgtEl>
                        <p:sldTgt/>
                      </p:tgtEl>
                    </p:cond>
                    <p:cond evt="onPrev" delay="0">
                      <p:tgtEl>
                        <p:sldTgt/>
                      </p:tgtEl>
                    </p:cond>
                    <p:cond evt="onStopAudio" delay="0">
                      <p:tgtEl>
                        <p:sldTgt/>
                      </p:tgtEl>
                    </p:cond>
                  </p:endCondLst>
                </p:cTn>
                <p:tgtEl>
                  <p:spTgt spid="3"/>
                </p:tgtEl>
              </p:cMediaNode>
            </p:audio>
            <p:audio>
              <p:cMediaNode vol="100000" showWhenStopped="0">
                <p:cTn id="3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bldLst>
      <p:bldP spid="14" grpId="0" animBg="1"/>
      <p:bldP spid="15" grpId="0" animBg="1"/>
      <p:bldP spid="16" grpId="0" animBg="1"/>
      <p:bldP spid="17" grpId="0" animBg="1"/>
      <p:bldP spid="18" grpId="0" animBg="1"/>
      <p:bldP spid="19" grpId="0" animBg="1"/>
      <p:bldP spid="20" grpId="0" animBg="1"/>
      <p:bldP spid="21" grpId="0" animBg="1"/>
      <p:bldP spid="2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229600" cy="2819400"/>
          </a:xfrm>
        </p:spPr>
        <p:txBody>
          <a:bodyPr>
            <a:normAutofit/>
          </a:bodyPr>
          <a:lstStyle/>
          <a:p>
            <a:r>
              <a:rPr lang="en-US" sz="3600" dirty="0" smtClean="0">
                <a:solidFill>
                  <a:srgbClr val="FFFFFF"/>
                </a:solidFill>
                <a:effectLst>
                  <a:outerShdw blurRad="38100" dist="38100" dir="2700000" algn="tl">
                    <a:srgbClr val="000000"/>
                  </a:outerShdw>
                </a:effectLst>
                <a:latin typeface="+mn-lt"/>
              </a:rPr>
              <a:t>superficial</a:t>
            </a:r>
            <a:endParaRPr lang="en-US" sz="3600" dirty="0">
              <a:solidFill>
                <a:srgbClr val="FFFFFF"/>
              </a:solidFill>
              <a:effectLst>
                <a:outerShdw blurRad="38100" dist="38100" dir="2700000" algn="tl">
                  <a:srgbClr val="000000"/>
                </a:outerShdw>
              </a:effectLst>
              <a:latin typeface="+mn-lt"/>
            </a:endParaRPr>
          </a:p>
        </p:txBody>
      </p:sp>
      <p:sp>
        <p:nvSpPr>
          <p:cNvPr id="4" name="Right Arrow 3">
            <a:hlinkClick r:id="rId2" action="ppaction://hlinksldjump"/>
          </p:cNvPr>
          <p:cNvSpPr/>
          <p:nvPr/>
        </p:nvSpPr>
        <p:spPr>
          <a:xfrm>
            <a:off x="7696200" y="5943600"/>
            <a:ext cx="9144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63418"/>
            <a:ext cx="8229600" cy="1447800"/>
          </a:xfrm>
        </p:spPr>
        <p:txBody>
          <a:bodyPr>
            <a:normAutofit/>
          </a:bodyPr>
          <a:lstStyle/>
          <a:p>
            <a:r>
              <a:rPr lang="en-US" sz="3600" dirty="0" smtClean="0">
                <a:solidFill>
                  <a:srgbClr val="FFFFFF"/>
                </a:solidFill>
                <a:effectLst>
                  <a:outerShdw blurRad="38100" dist="38100" dir="2700000" algn="tl">
                    <a:srgbClr val="000000"/>
                  </a:outerShdw>
                </a:effectLst>
                <a:latin typeface="+mn-lt"/>
              </a:rPr>
              <a:t>Name the Planes shown below:</a:t>
            </a:r>
            <a:endParaRPr lang="en-US" sz="3600" dirty="0">
              <a:solidFill>
                <a:srgbClr val="FFFFFF"/>
              </a:solidFill>
              <a:effectLst>
                <a:outerShdw blurRad="38100" dist="38100" dir="2700000" algn="tl">
                  <a:srgbClr val="000000"/>
                </a:outerShdw>
              </a:effectLst>
              <a:latin typeface="+mn-lt"/>
            </a:endParaRPr>
          </a:p>
        </p:txBody>
      </p:sp>
      <p:pic>
        <p:nvPicPr>
          <p:cNvPr id="3" name="dodododododo.mp3">
            <a:hlinkClick r:id="" action="ppaction://media"/>
          </p:cNvPr>
          <p:cNvPicPr>
            <a:picLocks noRot="1" noChangeAspect="1"/>
          </p:cNvPicPr>
          <p:nvPr>
            <a:audioFile r:link="rId1"/>
          </p:nvPr>
        </p:nvPicPr>
        <p:blipFill>
          <a:blip r:embed="rId4" cstate="print"/>
          <a:stretch>
            <a:fillRect/>
          </a:stretch>
        </p:blipFill>
        <p:spPr>
          <a:xfrm>
            <a:off x="4648200" y="6858000"/>
            <a:ext cx="304800" cy="304800"/>
          </a:xfrm>
          <a:prstGeom prst="rect">
            <a:avLst/>
          </a:prstGeom>
        </p:spPr>
      </p:pic>
      <p:pic>
        <p:nvPicPr>
          <p:cNvPr id="4" name="145802_SOUNDDOGS_ga.mp3">
            <a:hlinkClick r:id="" action="ppaction://media"/>
          </p:cNvPr>
          <p:cNvPicPr>
            <a:picLocks noRot="1" noChangeAspect="1"/>
          </p:cNvPicPr>
          <p:nvPr>
            <a:audioFile r:link="rId2"/>
          </p:nvPr>
        </p:nvPicPr>
        <p:blipFill>
          <a:blip r:embed="rId4" cstate="print"/>
          <a:stretch>
            <a:fillRect/>
          </a:stretch>
        </p:blipFill>
        <p:spPr>
          <a:xfrm>
            <a:off x="5257800" y="6858000"/>
            <a:ext cx="304800" cy="304800"/>
          </a:xfrm>
          <a:prstGeom prst="rect">
            <a:avLst/>
          </a:prstGeom>
        </p:spPr>
      </p:pic>
      <p:sp>
        <p:nvSpPr>
          <p:cNvPr id="5" name="Rectangle 4"/>
          <p:cNvSpPr/>
          <p:nvPr/>
        </p:nvSpPr>
        <p:spPr>
          <a:xfrm>
            <a:off x="1447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6" name="Rectangle 5"/>
          <p:cNvSpPr/>
          <p:nvPr/>
        </p:nvSpPr>
        <p:spPr>
          <a:xfrm>
            <a:off x="2209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7" name="Rectangle 6"/>
          <p:cNvSpPr/>
          <p:nvPr/>
        </p:nvSpPr>
        <p:spPr>
          <a:xfrm>
            <a:off x="2971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8" name="Rectangle 7"/>
          <p:cNvSpPr/>
          <p:nvPr/>
        </p:nvSpPr>
        <p:spPr>
          <a:xfrm>
            <a:off x="3733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9" name="Rectangle 8"/>
          <p:cNvSpPr/>
          <p:nvPr/>
        </p:nvSpPr>
        <p:spPr>
          <a:xfrm>
            <a:off x="7543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0" name="Rectangle 9"/>
          <p:cNvSpPr/>
          <p:nvPr/>
        </p:nvSpPr>
        <p:spPr>
          <a:xfrm>
            <a:off x="6781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1" name="Rectangle 10"/>
          <p:cNvSpPr/>
          <p:nvPr/>
        </p:nvSpPr>
        <p:spPr>
          <a:xfrm>
            <a:off x="6019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2" name="Rectangle 11"/>
          <p:cNvSpPr/>
          <p:nvPr/>
        </p:nvSpPr>
        <p:spPr>
          <a:xfrm>
            <a:off x="5257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3" name="Rectangle 12"/>
          <p:cNvSpPr/>
          <p:nvPr/>
        </p:nvSpPr>
        <p:spPr>
          <a:xfrm>
            <a:off x="4495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4" name="Rectangle 13"/>
          <p:cNvSpPr/>
          <p:nvPr/>
        </p:nvSpPr>
        <p:spPr>
          <a:xfrm>
            <a:off x="1447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2209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2971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3733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7543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6781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6019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a:off x="5257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a:off x="4495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3" name="Picture 2" descr="01"/>
          <p:cNvPicPr preferRelativeResize="0">
            <a:picLocks noChangeAspect="1" noChangeArrowheads="1"/>
          </p:cNvPicPr>
          <p:nvPr/>
        </p:nvPicPr>
        <p:blipFill rotWithShape="1">
          <a:blip r:embed="rId5">
            <a:extLst>
              <a:ext uri="{28A0092B-C50C-407E-A947-70E740481C1C}">
                <a14:useLocalDpi xmlns:a14="http://schemas.microsoft.com/office/drawing/2010/main" val="0"/>
              </a:ext>
            </a:extLst>
          </a:blip>
          <a:srcRect t="6734" b="54613"/>
          <a:stretch/>
        </p:blipFill>
        <p:spPr bwMode="auto">
          <a:xfrm>
            <a:off x="2151062" y="2590800"/>
            <a:ext cx="5299075" cy="26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31634" fill="hold"/>
                                        <p:tgtEl>
                                          <p:spTgt spid="3"/>
                                        </p:tgtEl>
                                      </p:cBhvr>
                                    </p:cmd>
                                  </p:childTnLst>
                                </p:cTn>
                              </p:par>
                              <p:par>
                                <p:cTn id="7" presetID="1" presetClass="mediacall" presetSubtype="0" fill="hold" nodeType="withEffect">
                                  <p:stCondLst>
                                    <p:cond delay="8000"/>
                                  </p:stCondLst>
                                  <p:childTnLst>
                                    <p:cmd type="call" cmd="playFrom(0.0)">
                                      <p:cBhvr>
                                        <p:cTn id="8" dur="2867" fill="hold"/>
                                        <p:tgtEl>
                                          <p:spTgt spid="4"/>
                                        </p:tgtEl>
                                      </p:cBhvr>
                                    </p:cmd>
                                  </p:childTnLst>
                                </p:cTn>
                              </p:par>
                              <p:par>
                                <p:cTn id="9" presetID="10" presetClass="exit" presetSubtype="0" fill="hold" grpId="0" nodeType="withEffect">
                                  <p:stCondLst>
                                    <p:cond delay="2000"/>
                                  </p:stCondLst>
                                  <p:childTnLst>
                                    <p:animEffect transition="out" filter="fade">
                                      <p:cBhvr>
                                        <p:cTn id="10" dur="500"/>
                                        <p:tgtEl>
                                          <p:spTgt spid="14"/>
                                        </p:tgtEl>
                                      </p:cBhvr>
                                    </p:animEffect>
                                    <p:set>
                                      <p:cBhvr>
                                        <p:cTn id="11" dur="1" fill="hold">
                                          <p:stCondLst>
                                            <p:cond delay="499"/>
                                          </p:stCondLst>
                                        </p:cTn>
                                        <p:tgtEl>
                                          <p:spTgt spid="14"/>
                                        </p:tgtEl>
                                        <p:attrNameLst>
                                          <p:attrName>style.visibility</p:attrName>
                                        </p:attrNameLst>
                                      </p:cBhvr>
                                      <p:to>
                                        <p:strVal val="hidden"/>
                                      </p:to>
                                    </p:set>
                                  </p:childTnLst>
                                </p:cTn>
                              </p:par>
                              <p:par>
                                <p:cTn id="12" presetID="10" presetClass="exit" presetSubtype="0" fill="hold" grpId="0" nodeType="withEffect">
                                  <p:stCondLst>
                                    <p:cond delay="2000"/>
                                  </p:stCondLst>
                                  <p:childTnLst>
                                    <p:animEffect transition="out" filter="fade">
                                      <p:cBhvr>
                                        <p:cTn id="13" dur="500"/>
                                        <p:tgtEl>
                                          <p:spTgt spid="18"/>
                                        </p:tgtEl>
                                      </p:cBhvr>
                                    </p:animEffect>
                                    <p:set>
                                      <p:cBhvr>
                                        <p:cTn id="14" dur="1" fill="hold">
                                          <p:stCondLst>
                                            <p:cond delay="499"/>
                                          </p:stCondLst>
                                        </p:cTn>
                                        <p:tgtEl>
                                          <p:spTgt spid="18"/>
                                        </p:tgtEl>
                                        <p:attrNameLst>
                                          <p:attrName>style.visibility</p:attrName>
                                        </p:attrNameLst>
                                      </p:cBhvr>
                                      <p:to>
                                        <p:strVal val="hidden"/>
                                      </p:to>
                                    </p:set>
                                  </p:childTnLst>
                                </p:cTn>
                              </p:par>
                              <p:par>
                                <p:cTn id="15" presetID="10" presetClass="exit" presetSubtype="0" fill="hold" grpId="0" nodeType="withEffect">
                                  <p:stCondLst>
                                    <p:cond delay="4000"/>
                                  </p:stCondLst>
                                  <p:childTnLst>
                                    <p:animEffect transition="out" filter="fade">
                                      <p:cBhvr>
                                        <p:cTn id="16" dur="500"/>
                                        <p:tgtEl>
                                          <p:spTgt spid="15"/>
                                        </p:tgtEl>
                                      </p:cBhvr>
                                    </p:animEffect>
                                    <p:set>
                                      <p:cBhvr>
                                        <p:cTn id="17" dur="1" fill="hold">
                                          <p:stCondLst>
                                            <p:cond delay="499"/>
                                          </p:stCondLst>
                                        </p:cTn>
                                        <p:tgtEl>
                                          <p:spTgt spid="15"/>
                                        </p:tgtEl>
                                        <p:attrNameLst>
                                          <p:attrName>style.visibility</p:attrName>
                                        </p:attrNameLst>
                                      </p:cBhvr>
                                      <p:to>
                                        <p:strVal val="hidden"/>
                                      </p:to>
                                    </p:set>
                                  </p:childTnLst>
                                </p:cTn>
                              </p:par>
                              <p:par>
                                <p:cTn id="18" presetID="10" presetClass="exit" presetSubtype="0" fill="hold" grpId="0" nodeType="withEffect">
                                  <p:stCondLst>
                                    <p:cond delay="4000"/>
                                  </p:stCondLst>
                                  <p:childTnLst>
                                    <p:animEffect transition="out" filter="fade">
                                      <p:cBhvr>
                                        <p:cTn id="19" dur="500"/>
                                        <p:tgtEl>
                                          <p:spTgt spid="19"/>
                                        </p:tgtEl>
                                      </p:cBhvr>
                                    </p:animEffect>
                                    <p:set>
                                      <p:cBhvr>
                                        <p:cTn id="20" dur="1" fill="hold">
                                          <p:stCondLst>
                                            <p:cond delay="499"/>
                                          </p:stCondLst>
                                        </p:cTn>
                                        <p:tgtEl>
                                          <p:spTgt spid="19"/>
                                        </p:tgtEl>
                                        <p:attrNameLst>
                                          <p:attrName>style.visibility</p:attrName>
                                        </p:attrNameLst>
                                      </p:cBhvr>
                                      <p:to>
                                        <p:strVal val="hidden"/>
                                      </p:to>
                                    </p:set>
                                  </p:childTnLst>
                                </p:cTn>
                              </p:par>
                              <p:par>
                                <p:cTn id="21" presetID="10" presetClass="exit" presetSubtype="0" fill="hold" grpId="0" nodeType="withEffect">
                                  <p:stCondLst>
                                    <p:cond delay="6000"/>
                                  </p:stCondLst>
                                  <p:childTnLst>
                                    <p:animEffect transition="out" filter="fade">
                                      <p:cBhvr>
                                        <p:cTn id="22" dur="500"/>
                                        <p:tgtEl>
                                          <p:spTgt spid="16"/>
                                        </p:tgtEl>
                                      </p:cBhvr>
                                    </p:animEffect>
                                    <p:set>
                                      <p:cBhvr>
                                        <p:cTn id="23" dur="1" fill="hold">
                                          <p:stCondLst>
                                            <p:cond delay="499"/>
                                          </p:stCondLst>
                                        </p:cTn>
                                        <p:tgtEl>
                                          <p:spTgt spid="16"/>
                                        </p:tgtEl>
                                        <p:attrNameLst>
                                          <p:attrName>style.visibility</p:attrName>
                                        </p:attrNameLst>
                                      </p:cBhvr>
                                      <p:to>
                                        <p:strVal val="hidden"/>
                                      </p:to>
                                    </p:set>
                                  </p:childTnLst>
                                </p:cTn>
                              </p:par>
                              <p:par>
                                <p:cTn id="24" presetID="10" presetClass="exit" presetSubtype="0" fill="hold" grpId="0" nodeType="withEffect">
                                  <p:stCondLst>
                                    <p:cond delay="6000"/>
                                  </p:stCondLst>
                                  <p:childTnLst>
                                    <p:animEffect transition="out" filter="fade">
                                      <p:cBhvr>
                                        <p:cTn id="25" dur="500"/>
                                        <p:tgtEl>
                                          <p:spTgt spid="20"/>
                                        </p:tgtEl>
                                      </p:cBhvr>
                                    </p:animEffect>
                                    <p:set>
                                      <p:cBhvr>
                                        <p:cTn id="26" dur="1" fill="hold">
                                          <p:stCondLst>
                                            <p:cond delay="499"/>
                                          </p:stCondLst>
                                        </p:cTn>
                                        <p:tgtEl>
                                          <p:spTgt spid="20"/>
                                        </p:tgtEl>
                                        <p:attrNameLst>
                                          <p:attrName>style.visibility</p:attrName>
                                        </p:attrNameLst>
                                      </p:cBhvr>
                                      <p:to>
                                        <p:strVal val="hidden"/>
                                      </p:to>
                                    </p:set>
                                  </p:childTnLst>
                                </p:cTn>
                              </p:par>
                              <p:par>
                                <p:cTn id="27" presetID="10" presetClass="exit" presetSubtype="0" fill="hold" grpId="0" nodeType="withEffect">
                                  <p:stCondLst>
                                    <p:cond delay="8000"/>
                                  </p:stCondLst>
                                  <p:childTnLst>
                                    <p:animEffect transition="out" filter="fade">
                                      <p:cBhvr>
                                        <p:cTn id="28" dur="500"/>
                                        <p:tgtEl>
                                          <p:spTgt spid="21"/>
                                        </p:tgtEl>
                                      </p:cBhvr>
                                    </p:animEffect>
                                    <p:set>
                                      <p:cBhvr>
                                        <p:cTn id="29" dur="1" fill="hold">
                                          <p:stCondLst>
                                            <p:cond delay="499"/>
                                          </p:stCondLst>
                                        </p:cTn>
                                        <p:tgtEl>
                                          <p:spTgt spid="21"/>
                                        </p:tgtEl>
                                        <p:attrNameLst>
                                          <p:attrName>style.visibility</p:attrName>
                                        </p:attrNameLst>
                                      </p:cBhvr>
                                      <p:to>
                                        <p:strVal val="hidden"/>
                                      </p:to>
                                    </p:set>
                                  </p:childTnLst>
                                </p:cTn>
                              </p:par>
                              <p:par>
                                <p:cTn id="30" presetID="10" presetClass="exit" presetSubtype="0" fill="hold" grpId="0" nodeType="withEffect">
                                  <p:stCondLst>
                                    <p:cond delay="8000"/>
                                  </p:stCondLst>
                                  <p:childTnLst>
                                    <p:animEffect transition="out" filter="fade">
                                      <p:cBhvr>
                                        <p:cTn id="31" dur="500"/>
                                        <p:tgtEl>
                                          <p:spTgt spid="17"/>
                                        </p:tgtEl>
                                      </p:cBhvr>
                                    </p:animEffect>
                                    <p:set>
                                      <p:cBhvr>
                                        <p:cTn id="32" dur="1" fill="hold">
                                          <p:stCondLst>
                                            <p:cond delay="499"/>
                                          </p:stCondLst>
                                        </p:cTn>
                                        <p:tgtEl>
                                          <p:spTgt spid="17"/>
                                        </p:tgtEl>
                                        <p:attrNameLst>
                                          <p:attrName>style.visibility</p:attrName>
                                        </p:attrNameLst>
                                      </p:cBhvr>
                                      <p:to>
                                        <p:strVal val="hidden"/>
                                      </p:to>
                                    </p:set>
                                  </p:childTnLst>
                                </p:cTn>
                              </p:par>
                              <p:par>
                                <p:cTn id="33" presetID="10" presetClass="exit" presetSubtype="0" fill="hold" grpId="0" nodeType="withEffect">
                                  <p:stCondLst>
                                    <p:cond delay="10000"/>
                                  </p:stCondLst>
                                  <p:childTnLst>
                                    <p:animEffect transition="out" filter="fade">
                                      <p:cBhvr>
                                        <p:cTn id="34" dur="500"/>
                                        <p:tgtEl>
                                          <p:spTgt spid="22"/>
                                        </p:tgtEl>
                                      </p:cBhvr>
                                    </p:animEffect>
                                    <p:set>
                                      <p:cBhvr>
                                        <p:cTn id="35" dur="1" fill="hold">
                                          <p:stCondLst>
                                            <p:cond delay="4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audio>
              <p:cMediaNode>
                <p:cTn id="36" fill="hold" display="0">
                  <p:stCondLst>
                    <p:cond delay="indefinite"/>
                  </p:stCondLst>
                  <p:endCondLst>
                    <p:cond evt="onNext" delay="0">
                      <p:tgtEl>
                        <p:sldTgt/>
                      </p:tgtEl>
                    </p:cond>
                    <p:cond evt="onPrev" delay="0">
                      <p:tgtEl>
                        <p:sldTgt/>
                      </p:tgtEl>
                    </p:cond>
                    <p:cond evt="onStopAudio" delay="0">
                      <p:tgtEl>
                        <p:sldTgt/>
                      </p:tgtEl>
                    </p:cond>
                  </p:endCondLst>
                </p:cTn>
                <p:tgtEl>
                  <p:spTgt spid="3"/>
                </p:tgtEl>
              </p:cMediaNode>
            </p:audio>
            <p:audio>
              <p:cMediaNode vol="100000" showWhenStopped="0">
                <p:cTn id="3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bldLst>
      <p:bldP spid="14" grpId="0" animBg="1"/>
      <p:bldP spid="15" grpId="0" animBg="1"/>
      <p:bldP spid="16" grpId="0" animBg="1"/>
      <p:bldP spid="17" grpId="0" animBg="1"/>
      <p:bldP spid="18" grpId="0" animBg="1"/>
      <p:bldP spid="19" grpId="0" animBg="1"/>
      <p:bldP spid="20" grpId="0" animBg="1"/>
      <p:bldP spid="21" grpId="0" animBg="1"/>
      <p:bldP spid="2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rgbClr val="FFFFFF"/>
                </a:solidFill>
                <a:effectLst>
                  <a:outerShdw blurRad="38100" dist="38100" dir="2700000" algn="tl">
                    <a:srgbClr val="000000"/>
                  </a:outerShdw>
                </a:effectLst>
                <a:latin typeface="+mn-lt"/>
              </a:rPr>
              <a:t>A. </a:t>
            </a:r>
            <a:r>
              <a:rPr lang="en-US" sz="3600" dirty="0" err="1" smtClean="0">
                <a:solidFill>
                  <a:srgbClr val="FFFFFF"/>
                </a:solidFill>
                <a:effectLst>
                  <a:outerShdw blurRad="38100" dist="38100" dir="2700000" algn="tl">
                    <a:srgbClr val="000000"/>
                  </a:outerShdw>
                </a:effectLst>
                <a:latin typeface="+mn-lt"/>
              </a:rPr>
              <a:t>Saggital</a:t>
            </a:r>
            <a:r>
              <a:rPr lang="en-US" sz="3600" dirty="0" smtClean="0">
                <a:solidFill>
                  <a:srgbClr val="FFFFFF"/>
                </a:solidFill>
                <a:effectLst>
                  <a:outerShdw blurRad="38100" dist="38100" dir="2700000" algn="tl">
                    <a:srgbClr val="000000"/>
                  </a:outerShdw>
                </a:effectLst>
                <a:latin typeface="+mn-lt"/>
              </a:rPr>
              <a:t/>
            </a:r>
            <a:br>
              <a:rPr lang="en-US" sz="3600" dirty="0" smtClean="0">
                <a:solidFill>
                  <a:srgbClr val="FFFFFF"/>
                </a:solidFill>
                <a:effectLst>
                  <a:outerShdw blurRad="38100" dist="38100" dir="2700000" algn="tl">
                    <a:srgbClr val="000000"/>
                  </a:outerShdw>
                </a:effectLst>
                <a:latin typeface="+mn-lt"/>
              </a:rPr>
            </a:br>
            <a:r>
              <a:rPr lang="en-US" sz="3600" dirty="0" smtClean="0">
                <a:solidFill>
                  <a:srgbClr val="FFFFFF"/>
                </a:solidFill>
                <a:effectLst>
                  <a:outerShdw blurRad="38100" dist="38100" dir="2700000" algn="tl">
                    <a:srgbClr val="000000"/>
                  </a:outerShdw>
                </a:effectLst>
                <a:latin typeface="+mn-lt"/>
              </a:rPr>
              <a:t>B. Frontal</a:t>
            </a:r>
            <a:br>
              <a:rPr lang="en-US" sz="3600" dirty="0" smtClean="0">
                <a:solidFill>
                  <a:srgbClr val="FFFFFF"/>
                </a:solidFill>
                <a:effectLst>
                  <a:outerShdw blurRad="38100" dist="38100" dir="2700000" algn="tl">
                    <a:srgbClr val="000000"/>
                  </a:outerShdw>
                </a:effectLst>
                <a:latin typeface="+mn-lt"/>
              </a:rPr>
            </a:br>
            <a:r>
              <a:rPr lang="en-US" sz="3600" dirty="0" smtClean="0">
                <a:solidFill>
                  <a:srgbClr val="FFFFFF"/>
                </a:solidFill>
                <a:effectLst>
                  <a:outerShdw blurRad="38100" dist="38100" dir="2700000" algn="tl">
                    <a:srgbClr val="000000"/>
                  </a:outerShdw>
                </a:effectLst>
                <a:latin typeface="+mn-lt"/>
              </a:rPr>
              <a:t>c. transverse</a:t>
            </a:r>
            <a:endParaRPr lang="en-US" sz="3600" dirty="0">
              <a:solidFill>
                <a:srgbClr val="FFFFFF"/>
              </a:solidFill>
              <a:effectLst>
                <a:outerShdw blurRad="38100" dist="38100" dir="2700000" algn="tl">
                  <a:srgbClr val="000000"/>
                </a:outerShdw>
              </a:effectLst>
              <a:latin typeface="+mn-lt"/>
            </a:endParaRPr>
          </a:p>
        </p:txBody>
      </p:sp>
      <p:sp>
        <p:nvSpPr>
          <p:cNvPr id="4" name="Right Arrow 3">
            <a:hlinkClick r:id="rId2" action="ppaction://hlinksldjump"/>
          </p:cNvPr>
          <p:cNvSpPr/>
          <p:nvPr/>
        </p:nvSpPr>
        <p:spPr>
          <a:xfrm>
            <a:off x="7620000" y="5867400"/>
            <a:ext cx="9144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dodododododo.mp3">
            <a:hlinkClick r:id="" action="ppaction://media"/>
          </p:cNvPr>
          <p:cNvPicPr>
            <a:picLocks noRot="1" noChangeAspect="1"/>
          </p:cNvPicPr>
          <p:nvPr>
            <a:audioFile r:link="rId1"/>
          </p:nvPr>
        </p:nvPicPr>
        <p:blipFill>
          <a:blip r:embed="rId4" cstate="print"/>
          <a:stretch>
            <a:fillRect/>
          </a:stretch>
        </p:blipFill>
        <p:spPr>
          <a:xfrm>
            <a:off x="4648200" y="6858000"/>
            <a:ext cx="304800" cy="304800"/>
          </a:xfrm>
          <a:prstGeom prst="rect">
            <a:avLst/>
          </a:prstGeom>
        </p:spPr>
      </p:pic>
      <p:pic>
        <p:nvPicPr>
          <p:cNvPr id="4" name="145802_SOUNDDOGS_ga.mp3">
            <a:hlinkClick r:id="" action="ppaction://media"/>
          </p:cNvPr>
          <p:cNvPicPr>
            <a:picLocks noRot="1" noChangeAspect="1"/>
          </p:cNvPicPr>
          <p:nvPr>
            <a:audioFile r:link="rId2"/>
          </p:nvPr>
        </p:nvPicPr>
        <p:blipFill>
          <a:blip r:embed="rId4" cstate="print"/>
          <a:stretch>
            <a:fillRect/>
          </a:stretch>
        </p:blipFill>
        <p:spPr>
          <a:xfrm>
            <a:off x="5257800" y="6858000"/>
            <a:ext cx="304800" cy="304800"/>
          </a:xfrm>
          <a:prstGeom prst="rect">
            <a:avLst/>
          </a:prstGeom>
        </p:spPr>
      </p:pic>
      <p:sp>
        <p:nvSpPr>
          <p:cNvPr id="5" name="Rectangle 4"/>
          <p:cNvSpPr/>
          <p:nvPr/>
        </p:nvSpPr>
        <p:spPr>
          <a:xfrm>
            <a:off x="1447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6" name="Rectangle 5"/>
          <p:cNvSpPr/>
          <p:nvPr/>
        </p:nvSpPr>
        <p:spPr>
          <a:xfrm>
            <a:off x="2209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7" name="Rectangle 6"/>
          <p:cNvSpPr/>
          <p:nvPr/>
        </p:nvSpPr>
        <p:spPr>
          <a:xfrm>
            <a:off x="2971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8" name="Rectangle 7"/>
          <p:cNvSpPr/>
          <p:nvPr/>
        </p:nvSpPr>
        <p:spPr>
          <a:xfrm>
            <a:off x="3733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9" name="Rectangle 8"/>
          <p:cNvSpPr/>
          <p:nvPr/>
        </p:nvSpPr>
        <p:spPr>
          <a:xfrm>
            <a:off x="7543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0" name="Rectangle 9"/>
          <p:cNvSpPr/>
          <p:nvPr/>
        </p:nvSpPr>
        <p:spPr>
          <a:xfrm>
            <a:off x="6781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1" name="Rectangle 10"/>
          <p:cNvSpPr/>
          <p:nvPr/>
        </p:nvSpPr>
        <p:spPr>
          <a:xfrm>
            <a:off x="6019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2" name="Rectangle 11"/>
          <p:cNvSpPr/>
          <p:nvPr/>
        </p:nvSpPr>
        <p:spPr>
          <a:xfrm>
            <a:off x="5257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3" name="Rectangle 12"/>
          <p:cNvSpPr/>
          <p:nvPr/>
        </p:nvSpPr>
        <p:spPr>
          <a:xfrm>
            <a:off x="4495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4" name="Rectangle 13"/>
          <p:cNvSpPr/>
          <p:nvPr/>
        </p:nvSpPr>
        <p:spPr>
          <a:xfrm>
            <a:off x="1447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2209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2971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3733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7543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6781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6019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a:off x="5257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a:off x="4495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itle 27"/>
          <p:cNvSpPr>
            <a:spLocks noGrp="1"/>
          </p:cNvSpPr>
          <p:nvPr>
            <p:ph type="title"/>
          </p:nvPr>
        </p:nvSpPr>
        <p:spPr/>
        <p:txBody>
          <a:bodyPr>
            <a:normAutofit fontScale="90000"/>
          </a:bodyPr>
          <a:lstStyle/>
          <a:p>
            <a:r>
              <a:rPr lang="en-US" dirty="0" smtClean="0"/>
              <a:t>Give three examples of directional terms that are opposites of each other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31634" fill="hold"/>
                                        <p:tgtEl>
                                          <p:spTgt spid="3"/>
                                        </p:tgtEl>
                                      </p:cBhvr>
                                    </p:cmd>
                                  </p:childTnLst>
                                </p:cTn>
                              </p:par>
                              <p:par>
                                <p:cTn id="7" presetID="1" presetClass="mediacall" presetSubtype="0" fill="hold" nodeType="withEffect">
                                  <p:stCondLst>
                                    <p:cond delay="8000"/>
                                  </p:stCondLst>
                                  <p:childTnLst>
                                    <p:cmd type="call" cmd="playFrom(0.0)">
                                      <p:cBhvr>
                                        <p:cTn id="8" dur="2867" fill="hold"/>
                                        <p:tgtEl>
                                          <p:spTgt spid="4"/>
                                        </p:tgtEl>
                                      </p:cBhvr>
                                    </p:cmd>
                                  </p:childTnLst>
                                </p:cTn>
                              </p:par>
                              <p:par>
                                <p:cTn id="9" presetID="10" presetClass="exit" presetSubtype="0" fill="hold" grpId="0" nodeType="withEffect">
                                  <p:stCondLst>
                                    <p:cond delay="2000"/>
                                  </p:stCondLst>
                                  <p:childTnLst>
                                    <p:animEffect transition="out" filter="fade">
                                      <p:cBhvr>
                                        <p:cTn id="10" dur="500"/>
                                        <p:tgtEl>
                                          <p:spTgt spid="14"/>
                                        </p:tgtEl>
                                      </p:cBhvr>
                                    </p:animEffect>
                                    <p:set>
                                      <p:cBhvr>
                                        <p:cTn id="11" dur="1" fill="hold">
                                          <p:stCondLst>
                                            <p:cond delay="499"/>
                                          </p:stCondLst>
                                        </p:cTn>
                                        <p:tgtEl>
                                          <p:spTgt spid="14"/>
                                        </p:tgtEl>
                                        <p:attrNameLst>
                                          <p:attrName>style.visibility</p:attrName>
                                        </p:attrNameLst>
                                      </p:cBhvr>
                                      <p:to>
                                        <p:strVal val="hidden"/>
                                      </p:to>
                                    </p:set>
                                  </p:childTnLst>
                                </p:cTn>
                              </p:par>
                              <p:par>
                                <p:cTn id="12" presetID="10" presetClass="exit" presetSubtype="0" fill="hold" grpId="0" nodeType="withEffect">
                                  <p:stCondLst>
                                    <p:cond delay="2000"/>
                                  </p:stCondLst>
                                  <p:childTnLst>
                                    <p:animEffect transition="out" filter="fade">
                                      <p:cBhvr>
                                        <p:cTn id="13" dur="500"/>
                                        <p:tgtEl>
                                          <p:spTgt spid="18"/>
                                        </p:tgtEl>
                                      </p:cBhvr>
                                    </p:animEffect>
                                    <p:set>
                                      <p:cBhvr>
                                        <p:cTn id="14" dur="1" fill="hold">
                                          <p:stCondLst>
                                            <p:cond delay="499"/>
                                          </p:stCondLst>
                                        </p:cTn>
                                        <p:tgtEl>
                                          <p:spTgt spid="18"/>
                                        </p:tgtEl>
                                        <p:attrNameLst>
                                          <p:attrName>style.visibility</p:attrName>
                                        </p:attrNameLst>
                                      </p:cBhvr>
                                      <p:to>
                                        <p:strVal val="hidden"/>
                                      </p:to>
                                    </p:set>
                                  </p:childTnLst>
                                </p:cTn>
                              </p:par>
                              <p:par>
                                <p:cTn id="15" presetID="10" presetClass="exit" presetSubtype="0" fill="hold" grpId="0" nodeType="withEffect">
                                  <p:stCondLst>
                                    <p:cond delay="4000"/>
                                  </p:stCondLst>
                                  <p:childTnLst>
                                    <p:animEffect transition="out" filter="fade">
                                      <p:cBhvr>
                                        <p:cTn id="16" dur="500"/>
                                        <p:tgtEl>
                                          <p:spTgt spid="15"/>
                                        </p:tgtEl>
                                      </p:cBhvr>
                                    </p:animEffect>
                                    <p:set>
                                      <p:cBhvr>
                                        <p:cTn id="17" dur="1" fill="hold">
                                          <p:stCondLst>
                                            <p:cond delay="499"/>
                                          </p:stCondLst>
                                        </p:cTn>
                                        <p:tgtEl>
                                          <p:spTgt spid="15"/>
                                        </p:tgtEl>
                                        <p:attrNameLst>
                                          <p:attrName>style.visibility</p:attrName>
                                        </p:attrNameLst>
                                      </p:cBhvr>
                                      <p:to>
                                        <p:strVal val="hidden"/>
                                      </p:to>
                                    </p:set>
                                  </p:childTnLst>
                                </p:cTn>
                              </p:par>
                              <p:par>
                                <p:cTn id="18" presetID="10" presetClass="exit" presetSubtype="0" fill="hold" grpId="0" nodeType="withEffect">
                                  <p:stCondLst>
                                    <p:cond delay="4000"/>
                                  </p:stCondLst>
                                  <p:childTnLst>
                                    <p:animEffect transition="out" filter="fade">
                                      <p:cBhvr>
                                        <p:cTn id="19" dur="500"/>
                                        <p:tgtEl>
                                          <p:spTgt spid="19"/>
                                        </p:tgtEl>
                                      </p:cBhvr>
                                    </p:animEffect>
                                    <p:set>
                                      <p:cBhvr>
                                        <p:cTn id="20" dur="1" fill="hold">
                                          <p:stCondLst>
                                            <p:cond delay="499"/>
                                          </p:stCondLst>
                                        </p:cTn>
                                        <p:tgtEl>
                                          <p:spTgt spid="19"/>
                                        </p:tgtEl>
                                        <p:attrNameLst>
                                          <p:attrName>style.visibility</p:attrName>
                                        </p:attrNameLst>
                                      </p:cBhvr>
                                      <p:to>
                                        <p:strVal val="hidden"/>
                                      </p:to>
                                    </p:set>
                                  </p:childTnLst>
                                </p:cTn>
                              </p:par>
                              <p:par>
                                <p:cTn id="21" presetID="10" presetClass="exit" presetSubtype="0" fill="hold" grpId="0" nodeType="withEffect">
                                  <p:stCondLst>
                                    <p:cond delay="6000"/>
                                  </p:stCondLst>
                                  <p:childTnLst>
                                    <p:animEffect transition="out" filter="fade">
                                      <p:cBhvr>
                                        <p:cTn id="22" dur="500"/>
                                        <p:tgtEl>
                                          <p:spTgt spid="16"/>
                                        </p:tgtEl>
                                      </p:cBhvr>
                                    </p:animEffect>
                                    <p:set>
                                      <p:cBhvr>
                                        <p:cTn id="23" dur="1" fill="hold">
                                          <p:stCondLst>
                                            <p:cond delay="499"/>
                                          </p:stCondLst>
                                        </p:cTn>
                                        <p:tgtEl>
                                          <p:spTgt spid="16"/>
                                        </p:tgtEl>
                                        <p:attrNameLst>
                                          <p:attrName>style.visibility</p:attrName>
                                        </p:attrNameLst>
                                      </p:cBhvr>
                                      <p:to>
                                        <p:strVal val="hidden"/>
                                      </p:to>
                                    </p:set>
                                  </p:childTnLst>
                                </p:cTn>
                              </p:par>
                              <p:par>
                                <p:cTn id="24" presetID="10" presetClass="exit" presetSubtype="0" fill="hold" grpId="0" nodeType="withEffect">
                                  <p:stCondLst>
                                    <p:cond delay="6000"/>
                                  </p:stCondLst>
                                  <p:childTnLst>
                                    <p:animEffect transition="out" filter="fade">
                                      <p:cBhvr>
                                        <p:cTn id="25" dur="500"/>
                                        <p:tgtEl>
                                          <p:spTgt spid="20"/>
                                        </p:tgtEl>
                                      </p:cBhvr>
                                    </p:animEffect>
                                    <p:set>
                                      <p:cBhvr>
                                        <p:cTn id="26" dur="1" fill="hold">
                                          <p:stCondLst>
                                            <p:cond delay="499"/>
                                          </p:stCondLst>
                                        </p:cTn>
                                        <p:tgtEl>
                                          <p:spTgt spid="20"/>
                                        </p:tgtEl>
                                        <p:attrNameLst>
                                          <p:attrName>style.visibility</p:attrName>
                                        </p:attrNameLst>
                                      </p:cBhvr>
                                      <p:to>
                                        <p:strVal val="hidden"/>
                                      </p:to>
                                    </p:set>
                                  </p:childTnLst>
                                </p:cTn>
                              </p:par>
                              <p:par>
                                <p:cTn id="27" presetID="10" presetClass="exit" presetSubtype="0" fill="hold" grpId="0" nodeType="withEffect">
                                  <p:stCondLst>
                                    <p:cond delay="8000"/>
                                  </p:stCondLst>
                                  <p:childTnLst>
                                    <p:animEffect transition="out" filter="fade">
                                      <p:cBhvr>
                                        <p:cTn id="28" dur="500"/>
                                        <p:tgtEl>
                                          <p:spTgt spid="21"/>
                                        </p:tgtEl>
                                      </p:cBhvr>
                                    </p:animEffect>
                                    <p:set>
                                      <p:cBhvr>
                                        <p:cTn id="29" dur="1" fill="hold">
                                          <p:stCondLst>
                                            <p:cond delay="499"/>
                                          </p:stCondLst>
                                        </p:cTn>
                                        <p:tgtEl>
                                          <p:spTgt spid="21"/>
                                        </p:tgtEl>
                                        <p:attrNameLst>
                                          <p:attrName>style.visibility</p:attrName>
                                        </p:attrNameLst>
                                      </p:cBhvr>
                                      <p:to>
                                        <p:strVal val="hidden"/>
                                      </p:to>
                                    </p:set>
                                  </p:childTnLst>
                                </p:cTn>
                              </p:par>
                              <p:par>
                                <p:cTn id="30" presetID="10" presetClass="exit" presetSubtype="0" fill="hold" grpId="0" nodeType="withEffect">
                                  <p:stCondLst>
                                    <p:cond delay="8000"/>
                                  </p:stCondLst>
                                  <p:childTnLst>
                                    <p:animEffect transition="out" filter="fade">
                                      <p:cBhvr>
                                        <p:cTn id="31" dur="500"/>
                                        <p:tgtEl>
                                          <p:spTgt spid="17"/>
                                        </p:tgtEl>
                                      </p:cBhvr>
                                    </p:animEffect>
                                    <p:set>
                                      <p:cBhvr>
                                        <p:cTn id="32" dur="1" fill="hold">
                                          <p:stCondLst>
                                            <p:cond delay="499"/>
                                          </p:stCondLst>
                                        </p:cTn>
                                        <p:tgtEl>
                                          <p:spTgt spid="17"/>
                                        </p:tgtEl>
                                        <p:attrNameLst>
                                          <p:attrName>style.visibility</p:attrName>
                                        </p:attrNameLst>
                                      </p:cBhvr>
                                      <p:to>
                                        <p:strVal val="hidden"/>
                                      </p:to>
                                    </p:set>
                                  </p:childTnLst>
                                </p:cTn>
                              </p:par>
                              <p:par>
                                <p:cTn id="33" presetID="10" presetClass="exit" presetSubtype="0" fill="hold" grpId="0" nodeType="withEffect">
                                  <p:stCondLst>
                                    <p:cond delay="10000"/>
                                  </p:stCondLst>
                                  <p:childTnLst>
                                    <p:animEffect transition="out" filter="fade">
                                      <p:cBhvr>
                                        <p:cTn id="34" dur="500"/>
                                        <p:tgtEl>
                                          <p:spTgt spid="22"/>
                                        </p:tgtEl>
                                      </p:cBhvr>
                                    </p:animEffect>
                                    <p:set>
                                      <p:cBhvr>
                                        <p:cTn id="35" dur="1" fill="hold">
                                          <p:stCondLst>
                                            <p:cond delay="4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audio>
              <p:cMediaNode>
                <p:cTn id="36" fill="hold" display="0">
                  <p:stCondLst>
                    <p:cond delay="indefinite"/>
                  </p:stCondLst>
                  <p:endCondLst>
                    <p:cond evt="onNext" delay="0">
                      <p:tgtEl>
                        <p:sldTgt/>
                      </p:tgtEl>
                    </p:cond>
                    <p:cond evt="onPrev" delay="0">
                      <p:tgtEl>
                        <p:sldTgt/>
                      </p:tgtEl>
                    </p:cond>
                    <p:cond evt="onStopAudio" delay="0">
                      <p:tgtEl>
                        <p:sldTgt/>
                      </p:tgtEl>
                    </p:cond>
                  </p:endCondLst>
                </p:cTn>
                <p:tgtEl>
                  <p:spTgt spid="3"/>
                </p:tgtEl>
              </p:cMediaNode>
            </p:audio>
            <p:audio>
              <p:cMediaNode vol="100000" showWhenStopped="0">
                <p:cTn id="3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bldLst>
      <p:bldP spid="14" grpId="0" animBg="1"/>
      <p:bldP spid="15" grpId="0" animBg="1"/>
      <p:bldP spid="16" grpId="0" animBg="1"/>
      <p:bldP spid="17" grpId="0" animBg="1"/>
      <p:bldP spid="18" grpId="0" animBg="1"/>
      <p:bldP spid="19" grpId="0" animBg="1"/>
      <p:bldP spid="20" grpId="0" animBg="1"/>
      <p:bldP spid="21" grpId="0" animBg="1"/>
      <p:bldP spid="2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rgbClr val="FFFFFF"/>
                </a:solidFill>
                <a:effectLst>
                  <a:outerShdw blurRad="38100" dist="38100" dir="2700000" algn="tl">
                    <a:srgbClr val="000000"/>
                  </a:outerShdw>
                </a:effectLst>
                <a:latin typeface="+mn-lt"/>
              </a:rPr>
              <a:t>Proximal/distal</a:t>
            </a:r>
            <a:br>
              <a:rPr lang="en-US" sz="3600" dirty="0" smtClean="0">
                <a:solidFill>
                  <a:srgbClr val="FFFFFF"/>
                </a:solidFill>
                <a:effectLst>
                  <a:outerShdw blurRad="38100" dist="38100" dir="2700000" algn="tl">
                    <a:srgbClr val="000000"/>
                  </a:outerShdw>
                </a:effectLst>
                <a:latin typeface="+mn-lt"/>
              </a:rPr>
            </a:br>
            <a:r>
              <a:rPr lang="en-US" sz="3600" dirty="0" smtClean="0">
                <a:solidFill>
                  <a:srgbClr val="FFFFFF"/>
                </a:solidFill>
                <a:effectLst>
                  <a:outerShdw blurRad="38100" dist="38100" dir="2700000" algn="tl">
                    <a:srgbClr val="000000"/>
                  </a:outerShdw>
                </a:effectLst>
                <a:latin typeface="+mn-lt"/>
              </a:rPr>
              <a:t>superficial/deep</a:t>
            </a:r>
            <a:br>
              <a:rPr lang="en-US" sz="3600" dirty="0" smtClean="0">
                <a:solidFill>
                  <a:srgbClr val="FFFFFF"/>
                </a:solidFill>
                <a:effectLst>
                  <a:outerShdw blurRad="38100" dist="38100" dir="2700000" algn="tl">
                    <a:srgbClr val="000000"/>
                  </a:outerShdw>
                </a:effectLst>
                <a:latin typeface="+mn-lt"/>
              </a:rPr>
            </a:br>
            <a:r>
              <a:rPr lang="en-US" sz="3600" dirty="0" smtClean="0">
                <a:solidFill>
                  <a:srgbClr val="FFFFFF"/>
                </a:solidFill>
                <a:effectLst>
                  <a:outerShdw blurRad="38100" dist="38100" dir="2700000" algn="tl">
                    <a:srgbClr val="000000"/>
                  </a:outerShdw>
                </a:effectLst>
                <a:latin typeface="+mn-lt"/>
              </a:rPr>
              <a:t>superior/inferior</a:t>
            </a:r>
            <a:br>
              <a:rPr lang="en-US" sz="3600" dirty="0" smtClean="0">
                <a:solidFill>
                  <a:srgbClr val="FFFFFF"/>
                </a:solidFill>
                <a:effectLst>
                  <a:outerShdw blurRad="38100" dist="38100" dir="2700000" algn="tl">
                    <a:srgbClr val="000000"/>
                  </a:outerShdw>
                </a:effectLst>
                <a:latin typeface="+mn-lt"/>
              </a:rPr>
            </a:br>
            <a:r>
              <a:rPr lang="en-US" sz="3600" dirty="0" smtClean="0">
                <a:solidFill>
                  <a:srgbClr val="FFFFFF"/>
                </a:solidFill>
                <a:effectLst>
                  <a:outerShdw blurRad="38100" dist="38100" dir="2700000" algn="tl">
                    <a:srgbClr val="000000"/>
                  </a:outerShdw>
                </a:effectLst>
                <a:latin typeface="+mn-lt"/>
              </a:rPr>
              <a:t>medial/lateral</a:t>
            </a:r>
          </a:p>
        </p:txBody>
      </p:sp>
      <p:sp>
        <p:nvSpPr>
          <p:cNvPr id="4" name="Right Arrow 3">
            <a:hlinkClick r:id="rId2" action="ppaction://hlinksldjump"/>
          </p:cNvPr>
          <p:cNvSpPr/>
          <p:nvPr/>
        </p:nvSpPr>
        <p:spPr>
          <a:xfrm>
            <a:off x="7620000" y="5867400"/>
            <a:ext cx="9144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162800" y="0"/>
            <a:ext cx="1981200" cy="12954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Wild card</a:t>
            </a:r>
            <a:endParaRPr lang="en-US" dirty="0"/>
          </a:p>
        </p:txBody>
      </p:sp>
      <p:sp>
        <p:nvSpPr>
          <p:cNvPr id="2" name="Rectangle 1"/>
          <p:cNvSpPr/>
          <p:nvPr/>
        </p:nvSpPr>
        <p:spPr>
          <a:xfrm>
            <a:off x="0" y="0"/>
            <a:ext cx="1752600" cy="12954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Ear Structure</a:t>
            </a:r>
            <a:endParaRPr lang="en-US" dirty="0"/>
          </a:p>
        </p:txBody>
      </p:sp>
      <p:sp>
        <p:nvSpPr>
          <p:cNvPr id="3" name="Rectangle 2"/>
          <p:cNvSpPr/>
          <p:nvPr/>
        </p:nvSpPr>
        <p:spPr>
          <a:xfrm>
            <a:off x="1752600" y="0"/>
            <a:ext cx="1752600" cy="12954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Energy</a:t>
            </a:r>
            <a:endParaRPr lang="en-US" dirty="0"/>
          </a:p>
        </p:txBody>
      </p:sp>
      <p:sp>
        <p:nvSpPr>
          <p:cNvPr id="4" name="Rectangle 3"/>
          <p:cNvSpPr/>
          <p:nvPr/>
        </p:nvSpPr>
        <p:spPr>
          <a:xfrm>
            <a:off x="3505200" y="0"/>
            <a:ext cx="1752600" cy="12954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Periodic  Table</a:t>
            </a:r>
            <a:endParaRPr lang="en-US" dirty="0"/>
          </a:p>
        </p:txBody>
      </p:sp>
      <p:sp>
        <p:nvSpPr>
          <p:cNvPr id="5" name="Rectangle 4"/>
          <p:cNvSpPr/>
          <p:nvPr/>
        </p:nvSpPr>
        <p:spPr>
          <a:xfrm>
            <a:off x="5257800" y="0"/>
            <a:ext cx="2133600" cy="12954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Heat</a:t>
            </a:r>
            <a:endParaRPr lang="en-US" dirty="0"/>
          </a:p>
        </p:txBody>
      </p:sp>
      <p:pic>
        <p:nvPicPr>
          <p:cNvPr id="14338" name="Picture 2" descr="http://t2.gstatic.com/images?q=tbn:D_cSaVAAotzuQM:http://soe.ucdavis.edu/ms0809/180Sec1/HainesS/Web/Jeopardy%2520Grammar/Jeopardy_220x220.jpg">
            <a:hlinkClick r:id="rId6"/>
          </p:cNvPr>
          <p:cNvPicPr>
            <a:picLocks noChangeAspect="1" noChangeArrowheads="1"/>
          </p:cNvPicPr>
          <p:nvPr/>
        </p:nvPicPr>
        <p:blipFill>
          <a:blip r:embed="rId7" cstate="print"/>
          <a:srcRect/>
          <a:stretch>
            <a:fillRect/>
          </a:stretch>
        </p:blipFill>
        <p:spPr bwMode="auto">
          <a:xfrm>
            <a:off x="7391400" y="0"/>
            <a:ext cx="1752600" cy="1295401"/>
          </a:xfrm>
          <a:prstGeom prst="rect">
            <a:avLst/>
          </a:prstGeom>
          <a:noFill/>
        </p:spPr>
      </p:pic>
      <p:pic>
        <p:nvPicPr>
          <p:cNvPr id="8" name="Picture 2" descr="http://t2.gstatic.com/images?q=tbn:D_cSaVAAotzuQM:http://soe.ucdavis.edu/ms0809/180Sec1/HainesS/Web/Jeopardy%2520Grammar/Jeopardy_220x220.jpg">
            <a:hlinkClick r:id="rId6"/>
          </p:cNvPr>
          <p:cNvPicPr>
            <a:picLocks noChangeAspect="1" noChangeArrowheads="1"/>
          </p:cNvPicPr>
          <p:nvPr/>
        </p:nvPicPr>
        <p:blipFill>
          <a:blip r:embed="rId7" cstate="print"/>
          <a:srcRect/>
          <a:stretch>
            <a:fillRect/>
          </a:stretch>
        </p:blipFill>
        <p:spPr bwMode="auto">
          <a:xfrm>
            <a:off x="5410200" y="0"/>
            <a:ext cx="1981200" cy="1295401"/>
          </a:xfrm>
          <a:prstGeom prst="rect">
            <a:avLst/>
          </a:prstGeom>
          <a:noFill/>
        </p:spPr>
      </p:pic>
      <p:pic>
        <p:nvPicPr>
          <p:cNvPr id="9" name="Picture 2" descr="http://t2.gstatic.com/images?q=tbn:D_cSaVAAotzuQM:http://soe.ucdavis.edu/ms0809/180Sec1/HainesS/Web/Jeopardy%2520Grammar/Jeopardy_220x220.jpg">
            <a:hlinkClick r:id="rId6"/>
          </p:cNvPr>
          <p:cNvPicPr>
            <a:picLocks noChangeAspect="1" noChangeArrowheads="1"/>
          </p:cNvPicPr>
          <p:nvPr/>
        </p:nvPicPr>
        <p:blipFill>
          <a:blip r:embed="rId7" cstate="print"/>
          <a:srcRect/>
          <a:stretch>
            <a:fillRect/>
          </a:stretch>
        </p:blipFill>
        <p:spPr bwMode="auto">
          <a:xfrm>
            <a:off x="3505200" y="0"/>
            <a:ext cx="1905000" cy="1295401"/>
          </a:xfrm>
          <a:prstGeom prst="rect">
            <a:avLst/>
          </a:prstGeom>
          <a:noFill/>
        </p:spPr>
      </p:pic>
      <p:pic>
        <p:nvPicPr>
          <p:cNvPr id="10" name="Picture 2" descr="http://t2.gstatic.com/images?q=tbn:D_cSaVAAotzuQM:http://soe.ucdavis.edu/ms0809/180Sec1/HainesS/Web/Jeopardy%2520Grammar/Jeopardy_220x220.jpg">
            <a:hlinkClick r:id="rId6"/>
          </p:cNvPr>
          <p:cNvPicPr>
            <a:picLocks noChangeAspect="1" noChangeArrowheads="1"/>
          </p:cNvPicPr>
          <p:nvPr/>
        </p:nvPicPr>
        <p:blipFill>
          <a:blip r:embed="rId7" cstate="print"/>
          <a:srcRect/>
          <a:stretch>
            <a:fillRect/>
          </a:stretch>
        </p:blipFill>
        <p:spPr bwMode="auto">
          <a:xfrm>
            <a:off x="1752600" y="0"/>
            <a:ext cx="1752600" cy="1295401"/>
          </a:xfrm>
          <a:prstGeom prst="rect">
            <a:avLst/>
          </a:prstGeom>
          <a:noFill/>
        </p:spPr>
      </p:pic>
      <p:pic>
        <p:nvPicPr>
          <p:cNvPr id="11" name="Picture 2" descr="http://t2.gstatic.com/images?q=tbn:D_cSaVAAotzuQM:http://soe.ucdavis.edu/ms0809/180Sec1/HainesS/Web/Jeopardy%2520Grammar/Jeopardy_220x220.jpg">
            <a:hlinkClick r:id="rId6"/>
          </p:cNvPr>
          <p:cNvPicPr>
            <a:picLocks noChangeAspect="1" noChangeArrowheads="1"/>
          </p:cNvPicPr>
          <p:nvPr/>
        </p:nvPicPr>
        <p:blipFill>
          <a:blip r:embed="rId7" cstate="print"/>
          <a:srcRect/>
          <a:stretch>
            <a:fillRect/>
          </a:stretch>
        </p:blipFill>
        <p:spPr bwMode="auto">
          <a:xfrm>
            <a:off x="0" y="0"/>
            <a:ext cx="1752600" cy="1295401"/>
          </a:xfrm>
          <a:prstGeom prst="rect">
            <a:avLst/>
          </a:prstGeom>
          <a:noFill/>
        </p:spPr>
      </p:pic>
      <p:sp>
        <p:nvSpPr>
          <p:cNvPr id="12" name="Rectangle 11">
            <a:hlinkClick r:id="rId8" action="ppaction://hlinksldjump" highlightClick="1"/>
          </p:cNvPr>
          <p:cNvSpPr/>
          <p:nvPr/>
        </p:nvSpPr>
        <p:spPr>
          <a:xfrm>
            <a:off x="0" y="1295400"/>
            <a:ext cx="1752600" cy="10668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hlinkClick r:id="rId9" action="ppaction://hlinksldjump" highlightClick="1"/>
          </p:cNvPr>
          <p:cNvSpPr/>
          <p:nvPr/>
        </p:nvSpPr>
        <p:spPr>
          <a:xfrm>
            <a:off x="0" y="2362200"/>
            <a:ext cx="1752600" cy="1143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hlinkClick r:id="rId10" action="ppaction://hlinksldjump" highlightClick="1"/>
          </p:cNvPr>
          <p:cNvSpPr/>
          <p:nvPr/>
        </p:nvSpPr>
        <p:spPr>
          <a:xfrm>
            <a:off x="0" y="3505200"/>
            <a:ext cx="1752600" cy="10668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hlinkClick r:id="rId11" action="ppaction://hlinksldjump" highlightClick="1"/>
          </p:cNvPr>
          <p:cNvSpPr/>
          <p:nvPr/>
        </p:nvSpPr>
        <p:spPr>
          <a:xfrm>
            <a:off x="0" y="4572000"/>
            <a:ext cx="1752600" cy="1143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hlinkClick r:id="rId12" action="ppaction://hlinksldjump" highlightClick="1"/>
          </p:cNvPr>
          <p:cNvSpPr/>
          <p:nvPr/>
        </p:nvSpPr>
        <p:spPr>
          <a:xfrm>
            <a:off x="0" y="5715000"/>
            <a:ext cx="1752600" cy="1143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hlinkClick r:id="rId13" action="ppaction://hlinksldjump" highlightClick="1"/>
          </p:cNvPr>
          <p:cNvSpPr/>
          <p:nvPr/>
        </p:nvSpPr>
        <p:spPr>
          <a:xfrm>
            <a:off x="1752600" y="1295400"/>
            <a:ext cx="1752600" cy="10668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hlinkClick r:id="rId14" action="ppaction://hlinksldjump" highlightClick="1"/>
          </p:cNvPr>
          <p:cNvSpPr/>
          <p:nvPr/>
        </p:nvSpPr>
        <p:spPr>
          <a:xfrm>
            <a:off x="1752600" y="2362200"/>
            <a:ext cx="1752600" cy="1143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hlinkClick r:id="rId15" action="ppaction://hlinksldjump" highlightClick="1"/>
          </p:cNvPr>
          <p:cNvSpPr/>
          <p:nvPr/>
        </p:nvSpPr>
        <p:spPr>
          <a:xfrm>
            <a:off x="1752600" y="3505200"/>
            <a:ext cx="1752600" cy="10668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hlinkClick r:id="rId16" action="ppaction://hlinksldjump" highlightClick="1"/>
          </p:cNvPr>
          <p:cNvSpPr/>
          <p:nvPr/>
        </p:nvSpPr>
        <p:spPr>
          <a:xfrm>
            <a:off x="1752600" y="4572000"/>
            <a:ext cx="1752600" cy="1143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hlinkClick r:id="rId17" action="ppaction://hlinksldjump" highlightClick="1"/>
          </p:cNvPr>
          <p:cNvSpPr/>
          <p:nvPr/>
        </p:nvSpPr>
        <p:spPr>
          <a:xfrm>
            <a:off x="1752600" y="5715000"/>
            <a:ext cx="1752600" cy="1143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hlinkClick r:id="rId18" action="ppaction://hlinksldjump" highlightClick="1"/>
          </p:cNvPr>
          <p:cNvSpPr/>
          <p:nvPr/>
        </p:nvSpPr>
        <p:spPr>
          <a:xfrm>
            <a:off x="3505200" y="1295400"/>
            <a:ext cx="1752600" cy="10668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hlinkClick r:id="rId19" action="ppaction://hlinksldjump" highlightClick="1"/>
          </p:cNvPr>
          <p:cNvSpPr/>
          <p:nvPr/>
        </p:nvSpPr>
        <p:spPr>
          <a:xfrm>
            <a:off x="3505200" y="2362200"/>
            <a:ext cx="1752600" cy="1143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hlinkClick r:id="rId20" action="ppaction://hlinksldjump" highlightClick="1"/>
          </p:cNvPr>
          <p:cNvSpPr/>
          <p:nvPr/>
        </p:nvSpPr>
        <p:spPr>
          <a:xfrm>
            <a:off x="3505200" y="3505200"/>
            <a:ext cx="1752600" cy="10668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hlinkClick r:id="rId21" action="ppaction://hlinksldjump" highlightClick="1"/>
          </p:cNvPr>
          <p:cNvSpPr/>
          <p:nvPr/>
        </p:nvSpPr>
        <p:spPr>
          <a:xfrm>
            <a:off x="3505200" y="4572000"/>
            <a:ext cx="1752600" cy="1143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hlinkClick r:id="rId22" action="ppaction://hlinksldjump" highlightClick="1"/>
          </p:cNvPr>
          <p:cNvSpPr/>
          <p:nvPr/>
        </p:nvSpPr>
        <p:spPr>
          <a:xfrm>
            <a:off x="3505200" y="5715000"/>
            <a:ext cx="1752600" cy="1143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hlinkClick r:id="rId23" action="ppaction://hlinksldjump" highlightClick="1"/>
          </p:cNvPr>
          <p:cNvSpPr/>
          <p:nvPr/>
        </p:nvSpPr>
        <p:spPr>
          <a:xfrm>
            <a:off x="5257800" y="1295400"/>
            <a:ext cx="2133600" cy="10668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hlinkClick r:id="rId24" action="ppaction://hlinksldjump" highlightClick="1"/>
          </p:cNvPr>
          <p:cNvSpPr/>
          <p:nvPr/>
        </p:nvSpPr>
        <p:spPr>
          <a:xfrm>
            <a:off x="5257800" y="2362200"/>
            <a:ext cx="2133600" cy="1143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hlinkClick r:id="rId25" action="ppaction://hlinksldjump" highlightClick="1"/>
          </p:cNvPr>
          <p:cNvSpPr/>
          <p:nvPr/>
        </p:nvSpPr>
        <p:spPr>
          <a:xfrm>
            <a:off x="5257800" y="3505200"/>
            <a:ext cx="2133600" cy="10668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hlinkClick r:id="rId26" action="ppaction://hlinksldjump" highlightClick="1"/>
          </p:cNvPr>
          <p:cNvSpPr/>
          <p:nvPr/>
        </p:nvSpPr>
        <p:spPr>
          <a:xfrm>
            <a:off x="5257800" y="4572000"/>
            <a:ext cx="2133600" cy="1143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hlinkClick r:id="rId27" action="ppaction://hlinksldjump" highlightClick="1"/>
          </p:cNvPr>
          <p:cNvSpPr/>
          <p:nvPr/>
        </p:nvSpPr>
        <p:spPr>
          <a:xfrm>
            <a:off x="5257800" y="5715000"/>
            <a:ext cx="2133600" cy="1143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hlinkClick r:id="rId28" action="ppaction://hlinksldjump" highlightClick="1"/>
          </p:cNvPr>
          <p:cNvSpPr/>
          <p:nvPr/>
        </p:nvSpPr>
        <p:spPr>
          <a:xfrm>
            <a:off x="7391400" y="1295400"/>
            <a:ext cx="1752600" cy="10668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hlinkClick r:id="rId29" action="ppaction://hlinksldjump" highlightClick="1"/>
          </p:cNvPr>
          <p:cNvSpPr/>
          <p:nvPr/>
        </p:nvSpPr>
        <p:spPr>
          <a:xfrm>
            <a:off x="7391400" y="2362200"/>
            <a:ext cx="1752600" cy="1143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hlinkClick r:id="rId30" action="ppaction://hlinksldjump" highlightClick="1"/>
          </p:cNvPr>
          <p:cNvSpPr/>
          <p:nvPr/>
        </p:nvSpPr>
        <p:spPr>
          <a:xfrm>
            <a:off x="7391400" y="3505200"/>
            <a:ext cx="1752600" cy="10668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hlinkClick r:id="rId31" action="ppaction://hlinksldjump" highlightClick="1"/>
          </p:cNvPr>
          <p:cNvSpPr/>
          <p:nvPr/>
        </p:nvSpPr>
        <p:spPr>
          <a:xfrm>
            <a:off x="7391400" y="4572000"/>
            <a:ext cx="1752600" cy="1143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hlinkClick r:id="rId32" action="ppaction://hlinksldjump" highlightClick="1"/>
          </p:cNvPr>
          <p:cNvSpPr/>
          <p:nvPr/>
        </p:nvSpPr>
        <p:spPr>
          <a:xfrm>
            <a:off x="7391400" y="5715000"/>
            <a:ext cx="1752600" cy="1143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p:cNvSpPr txBox="1"/>
          <p:nvPr/>
        </p:nvSpPr>
        <p:spPr>
          <a:xfrm>
            <a:off x="304800" y="1676400"/>
            <a:ext cx="838200" cy="400110"/>
          </a:xfrm>
          <a:prstGeom prst="rect">
            <a:avLst/>
          </a:prstGeom>
          <a:noFill/>
        </p:spPr>
        <p:txBody>
          <a:bodyPr wrap="square" rtlCol="0">
            <a:spAutoFit/>
          </a:bodyPr>
          <a:lstStyle/>
          <a:p>
            <a:r>
              <a:rPr lang="en-US" sz="2000" b="1" u="sng" dirty="0" smtClean="0">
                <a:solidFill>
                  <a:schemeClr val="bg1"/>
                </a:solidFill>
              </a:rPr>
              <a:t>100</a:t>
            </a:r>
            <a:endParaRPr lang="en-US" sz="2000" b="1" u="sng" dirty="0">
              <a:solidFill>
                <a:schemeClr val="bg1"/>
              </a:solidFill>
            </a:endParaRPr>
          </a:p>
        </p:txBody>
      </p:sp>
      <p:sp>
        <p:nvSpPr>
          <p:cNvPr id="43" name="TextBox 42"/>
          <p:cNvSpPr txBox="1"/>
          <p:nvPr/>
        </p:nvSpPr>
        <p:spPr>
          <a:xfrm>
            <a:off x="7848600" y="1676400"/>
            <a:ext cx="838200" cy="400110"/>
          </a:xfrm>
          <a:prstGeom prst="rect">
            <a:avLst/>
          </a:prstGeom>
          <a:noFill/>
        </p:spPr>
        <p:txBody>
          <a:bodyPr wrap="square" rtlCol="0">
            <a:spAutoFit/>
          </a:bodyPr>
          <a:lstStyle/>
          <a:p>
            <a:r>
              <a:rPr lang="en-US" sz="2000" b="1" u="sng" dirty="0" smtClean="0">
                <a:solidFill>
                  <a:schemeClr val="bg1"/>
                </a:solidFill>
              </a:rPr>
              <a:t>100</a:t>
            </a:r>
            <a:endParaRPr lang="en-US" sz="2000" b="1" u="sng" dirty="0">
              <a:solidFill>
                <a:schemeClr val="bg1"/>
              </a:solidFill>
            </a:endParaRPr>
          </a:p>
        </p:txBody>
      </p:sp>
      <p:sp>
        <p:nvSpPr>
          <p:cNvPr id="44" name="TextBox 43"/>
          <p:cNvSpPr txBox="1"/>
          <p:nvPr/>
        </p:nvSpPr>
        <p:spPr>
          <a:xfrm>
            <a:off x="5867400" y="1676400"/>
            <a:ext cx="838200" cy="400110"/>
          </a:xfrm>
          <a:prstGeom prst="rect">
            <a:avLst/>
          </a:prstGeom>
          <a:noFill/>
        </p:spPr>
        <p:txBody>
          <a:bodyPr wrap="square" rtlCol="0">
            <a:spAutoFit/>
          </a:bodyPr>
          <a:lstStyle/>
          <a:p>
            <a:r>
              <a:rPr lang="en-US" sz="2000" b="1" u="sng" dirty="0" smtClean="0">
                <a:solidFill>
                  <a:schemeClr val="bg1"/>
                </a:solidFill>
              </a:rPr>
              <a:t>100</a:t>
            </a:r>
            <a:endParaRPr lang="en-US" sz="2000" b="1" u="sng" dirty="0">
              <a:solidFill>
                <a:schemeClr val="bg1"/>
              </a:solidFill>
            </a:endParaRPr>
          </a:p>
        </p:txBody>
      </p:sp>
      <p:sp>
        <p:nvSpPr>
          <p:cNvPr id="45" name="TextBox 44"/>
          <p:cNvSpPr txBox="1"/>
          <p:nvPr/>
        </p:nvSpPr>
        <p:spPr>
          <a:xfrm>
            <a:off x="3962400" y="1676400"/>
            <a:ext cx="838200" cy="400110"/>
          </a:xfrm>
          <a:prstGeom prst="rect">
            <a:avLst/>
          </a:prstGeom>
          <a:noFill/>
        </p:spPr>
        <p:txBody>
          <a:bodyPr wrap="square" rtlCol="0">
            <a:spAutoFit/>
          </a:bodyPr>
          <a:lstStyle/>
          <a:p>
            <a:r>
              <a:rPr lang="en-US" sz="2000" b="1" u="sng" dirty="0" smtClean="0">
                <a:solidFill>
                  <a:schemeClr val="bg1"/>
                </a:solidFill>
              </a:rPr>
              <a:t>100</a:t>
            </a:r>
            <a:endParaRPr lang="en-US" sz="2000" b="1" u="sng" dirty="0">
              <a:solidFill>
                <a:schemeClr val="bg1"/>
              </a:solidFill>
            </a:endParaRPr>
          </a:p>
        </p:txBody>
      </p:sp>
      <p:sp>
        <p:nvSpPr>
          <p:cNvPr id="46" name="TextBox 45"/>
          <p:cNvSpPr txBox="1"/>
          <p:nvPr/>
        </p:nvSpPr>
        <p:spPr>
          <a:xfrm>
            <a:off x="2133600" y="1676400"/>
            <a:ext cx="838200" cy="400110"/>
          </a:xfrm>
          <a:prstGeom prst="rect">
            <a:avLst/>
          </a:prstGeom>
          <a:noFill/>
        </p:spPr>
        <p:txBody>
          <a:bodyPr wrap="square" rtlCol="0">
            <a:spAutoFit/>
          </a:bodyPr>
          <a:lstStyle/>
          <a:p>
            <a:r>
              <a:rPr lang="en-US" sz="2000" b="1" u="sng" dirty="0" smtClean="0">
                <a:solidFill>
                  <a:schemeClr val="bg1"/>
                </a:solidFill>
              </a:rPr>
              <a:t>100</a:t>
            </a:r>
            <a:endParaRPr lang="en-US" sz="2000" b="1" u="sng" dirty="0">
              <a:solidFill>
                <a:schemeClr val="bg1"/>
              </a:solidFill>
            </a:endParaRPr>
          </a:p>
        </p:txBody>
      </p:sp>
      <p:sp>
        <p:nvSpPr>
          <p:cNvPr id="47" name="TextBox 46"/>
          <p:cNvSpPr txBox="1"/>
          <p:nvPr/>
        </p:nvSpPr>
        <p:spPr>
          <a:xfrm>
            <a:off x="457200" y="2667000"/>
            <a:ext cx="838200" cy="400110"/>
          </a:xfrm>
          <a:prstGeom prst="rect">
            <a:avLst/>
          </a:prstGeom>
          <a:noFill/>
        </p:spPr>
        <p:txBody>
          <a:bodyPr wrap="square" rtlCol="0">
            <a:spAutoFit/>
          </a:bodyPr>
          <a:lstStyle/>
          <a:p>
            <a:r>
              <a:rPr lang="en-US" sz="2000" b="1" u="sng" dirty="0" smtClean="0">
                <a:solidFill>
                  <a:schemeClr val="bg1"/>
                </a:solidFill>
              </a:rPr>
              <a:t>200</a:t>
            </a:r>
            <a:endParaRPr lang="en-US" sz="2000" b="1" u="sng" dirty="0">
              <a:solidFill>
                <a:schemeClr val="bg1"/>
              </a:solidFill>
            </a:endParaRPr>
          </a:p>
        </p:txBody>
      </p:sp>
      <p:sp>
        <p:nvSpPr>
          <p:cNvPr id="48" name="TextBox 47"/>
          <p:cNvSpPr txBox="1"/>
          <p:nvPr/>
        </p:nvSpPr>
        <p:spPr>
          <a:xfrm>
            <a:off x="8001000" y="2667000"/>
            <a:ext cx="838200" cy="400110"/>
          </a:xfrm>
          <a:prstGeom prst="rect">
            <a:avLst/>
          </a:prstGeom>
          <a:noFill/>
        </p:spPr>
        <p:txBody>
          <a:bodyPr wrap="square" rtlCol="0">
            <a:spAutoFit/>
          </a:bodyPr>
          <a:lstStyle/>
          <a:p>
            <a:r>
              <a:rPr lang="en-US" sz="2000" b="1" u="sng" dirty="0">
                <a:solidFill>
                  <a:schemeClr val="bg1"/>
                </a:solidFill>
              </a:rPr>
              <a:t>2</a:t>
            </a:r>
            <a:r>
              <a:rPr lang="en-US" sz="2000" b="1" u="sng" dirty="0" smtClean="0">
                <a:solidFill>
                  <a:schemeClr val="bg1"/>
                </a:solidFill>
              </a:rPr>
              <a:t>00</a:t>
            </a:r>
            <a:endParaRPr lang="en-US" sz="2000" b="1" u="sng" dirty="0">
              <a:solidFill>
                <a:schemeClr val="bg1"/>
              </a:solidFill>
            </a:endParaRPr>
          </a:p>
        </p:txBody>
      </p:sp>
      <p:sp>
        <p:nvSpPr>
          <p:cNvPr id="49" name="TextBox 48"/>
          <p:cNvSpPr txBox="1"/>
          <p:nvPr/>
        </p:nvSpPr>
        <p:spPr>
          <a:xfrm>
            <a:off x="5867400" y="2667000"/>
            <a:ext cx="838200" cy="400110"/>
          </a:xfrm>
          <a:prstGeom prst="rect">
            <a:avLst/>
          </a:prstGeom>
          <a:noFill/>
        </p:spPr>
        <p:txBody>
          <a:bodyPr wrap="square" rtlCol="0">
            <a:spAutoFit/>
          </a:bodyPr>
          <a:lstStyle/>
          <a:p>
            <a:r>
              <a:rPr lang="en-US" sz="2000" b="1" u="sng" dirty="0">
                <a:solidFill>
                  <a:schemeClr val="bg1"/>
                </a:solidFill>
              </a:rPr>
              <a:t>2</a:t>
            </a:r>
            <a:r>
              <a:rPr lang="en-US" sz="2000" b="1" u="sng" dirty="0" smtClean="0">
                <a:solidFill>
                  <a:schemeClr val="bg1"/>
                </a:solidFill>
              </a:rPr>
              <a:t>00</a:t>
            </a:r>
            <a:endParaRPr lang="en-US" sz="2000" b="1" u="sng" dirty="0">
              <a:solidFill>
                <a:schemeClr val="bg1"/>
              </a:solidFill>
            </a:endParaRPr>
          </a:p>
        </p:txBody>
      </p:sp>
      <p:sp>
        <p:nvSpPr>
          <p:cNvPr id="50" name="TextBox 49"/>
          <p:cNvSpPr txBox="1"/>
          <p:nvPr/>
        </p:nvSpPr>
        <p:spPr>
          <a:xfrm>
            <a:off x="4114800" y="2667000"/>
            <a:ext cx="838200" cy="400110"/>
          </a:xfrm>
          <a:prstGeom prst="rect">
            <a:avLst/>
          </a:prstGeom>
          <a:noFill/>
        </p:spPr>
        <p:txBody>
          <a:bodyPr wrap="square" rtlCol="0">
            <a:spAutoFit/>
          </a:bodyPr>
          <a:lstStyle/>
          <a:p>
            <a:r>
              <a:rPr lang="en-US" sz="2000" b="1" u="sng" dirty="0">
                <a:solidFill>
                  <a:schemeClr val="bg1"/>
                </a:solidFill>
              </a:rPr>
              <a:t>2</a:t>
            </a:r>
            <a:r>
              <a:rPr lang="en-US" sz="2000" b="1" u="sng" dirty="0" smtClean="0">
                <a:solidFill>
                  <a:schemeClr val="bg1"/>
                </a:solidFill>
              </a:rPr>
              <a:t>00</a:t>
            </a:r>
            <a:endParaRPr lang="en-US" sz="2000" b="1" u="sng" dirty="0">
              <a:solidFill>
                <a:schemeClr val="bg1"/>
              </a:solidFill>
            </a:endParaRPr>
          </a:p>
        </p:txBody>
      </p:sp>
      <p:sp>
        <p:nvSpPr>
          <p:cNvPr id="51" name="TextBox 50"/>
          <p:cNvSpPr txBox="1"/>
          <p:nvPr/>
        </p:nvSpPr>
        <p:spPr>
          <a:xfrm>
            <a:off x="2209800" y="2667000"/>
            <a:ext cx="838200" cy="400110"/>
          </a:xfrm>
          <a:prstGeom prst="rect">
            <a:avLst/>
          </a:prstGeom>
          <a:noFill/>
        </p:spPr>
        <p:txBody>
          <a:bodyPr wrap="square" rtlCol="0">
            <a:spAutoFit/>
          </a:bodyPr>
          <a:lstStyle/>
          <a:p>
            <a:r>
              <a:rPr lang="en-US" sz="2000" b="1" u="sng" dirty="0">
                <a:solidFill>
                  <a:schemeClr val="bg1"/>
                </a:solidFill>
              </a:rPr>
              <a:t>2</a:t>
            </a:r>
            <a:r>
              <a:rPr lang="en-US" sz="2000" b="1" u="sng" dirty="0" smtClean="0">
                <a:solidFill>
                  <a:schemeClr val="bg1"/>
                </a:solidFill>
              </a:rPr>
              <a:t>00</a:t>
            </a:r>
            <a:endParaRPr lang="en-US" sz="2000" b="1" u="sng" dirty="0">
              <a:solidFill>
                <a:schemeClr val="bg1"/>
              </a:solidFill>
            </a:endParaRPr>
          </a:p>
        </p:txBody>
      </p:sp>
      <p:sp>
        <p:nvSpPr>
          <p:cNvPr id="52" name="TextBox 51"/>
          <p:cNvSpPr txBox="1"/>
          <p:nvPr/>
        </p:nvSpPr>
        <p:spPr>
          <a:xfrm>
            <a:off x="381000" y="3810000"/>
            <a:ext cx="838200" cy="400110"/>
          </a:xfrm>
          <a:prstGeom prst="rect">
            <a:avLst/>
          </a:prstGeom>
          <a:noFill/>
        </p:spPr>
        <p:txBody>
          <a:bodyPr wrap="square" rtlCol="0">
            <a:spAutoFit/>
          </a:bodyPr>
          <a:lstStyle/>
          <a:p>
            <a:r>
              <a:rPr lang="en-US" sz="2000" b="1" u="sng" dirty="0" smtClean="0">
                <a:solidFill>
                  <a:schemeClr val="bg1"/>
                </a:solidFill>
              </a:rPr>
              <a:t>300</a:t>
            </a:r>
            <a:endParaRPr lang="en-US" sz="2000" b="1" u="sng" dirty="0">
              <a:solidFill>
                <a:schemeClr val="bg1"/>
              </a:solidFill>
            </a:endParaRPr>
          </a:p>
        </p:txBody>
      </p:sp>
      <p:sp>
        <p:nvSpPr>
          <p:cNvPr id="53" name="TextBox 52"/>
          <p:cNvSpPr txBox="1"/>
          <p:nvPr/>
        </p:nvSpPr>
        <p:spPr>
          <a:xfrm>
            <a:off x="7924800" y="3810000"/>
            <a:ext cx="838200" cy="400110"/>
          </a:xfrm>
          <a:prstGeom prst="rect">
            <a:avLst/>
          </a:prstGeom>
          <a:noFill/>
        </p:spPr>
        <p:txBody>
          <a:bodyPr wrap="square" rtlCol="0">
            <a:spAutoFit/>
          </a:bodyPr>
          <a:lstStyle/>
          <a:p>
            <a:r>
              <a:rPr lang="en-US" sz="2000" b="1" u="sng" dirty="0">
                <a:solidFill>
                  <a:schemeClr val="bg1"/>
                </a:solidFill>
              </a:rPr>
              <a:t>3</a:t>
            </a:r>
            <a:r>
              <a:rPr lang="en-US" sz="2000" b="1" u="sng" dirty="0" smtClean="0">
                <a:solidFill>
                  <a:schemeClr val="bg1"/>
                </a:solidFill>
              </a:rPr>
              <a:t>00</a:t>
            </a:r>
            <a:endParaRPr lang="en-US" sz="2000" b="1" u="sng" dirty="0">
              <a:solidFill>
                <a:schemeClr val="bg1"/>
              </a:solidFill>
            </a:endParaRPr>
          </a:p>
        </p:txBody>
      </p:sp>
      <p:sp>
        <p:nvSpPr>
          <p:cNvPr id="54" name="TextBox 53"/>
          <p:cNvSpPr txBox="1"/>
          <p:nvPr/>
        </p:nvSpPr>
        <p:spPr>
          <a:xfrm>
            <a:off x="5867400" y="3810000"/>
            <a:ext cx="838200" cy="400110"/>
          </a:xfrm>
          <a:prstGeom prst="rect">
            <a:avLst/>
          </a:prstGeom>
          <a:noFill/>
        </p:spPr>
        <p:txBody>
          <a:bodyPr wrap="square" rtlCol="0">
            <a:spAutoFit/>
          </a:bodyPr>
          <a:lstStyle/>
          <a:p>
            <a:r>
              <a:rPr lang="en-US" sz="2000" b="1" u="sng" dirty="0">
                <a:solidFill>
                  <a:schemeClr val="bg1"/>
                </a:solidFill>
              </a:rPr>
              <a:t>3</a:t>
            </a:r>
            <a:r>
              <a:rPr lang="en-US" sz="2000" b="1" u="sng" dirty="0" smtClean="0">
                <a:solidFill>
                  <a:schemeClr val="bg1"/>
                </a:solidFill>
              </a:rPr>
              <a:t>00</a:t>
            </a:r>
            <a:endParaRPr lang="en-US" sz="2000" b="1" u="sng" dirty="0">
              <a:solidFill>
                <a:schemeClr val="bg1"/>
              </a:solidFill>
            </a:endParaRPr>
          </a:p>
        </p:txBody>
      </p:sp>
      <p:sp>
        <p:nvSpPr>
          <p:cNvPr id="55" name="TextBox 54"/>
          <p:cNvSpPr txBox="1"/>
          <p:nvPr/>
        </p:nvSpPr>
        <p:spPr>
          <a:xfrm>
            <a:off x="4038600" y="3810000"/>
            <a:ext cx="838200" cy="400110"/>
          </a:xfrm>
          <a:prstGeom prst="rect">
            <a:avLst/>
          </a:prstGeom>
          <a:noFill/>
        </p:spPr>
        <p:txBody>
          <a:bodyPr wrap="square" rtlCol="0">
            <a:spAutoFit/>
          </a:bodyPr>
          <a:lstStyle/>
          <a:p>
            <a:r>
              <a:rPr lang="en-US" sz="2000" b="1" u="sng" dirty="0">
                <a:solidFill>
                  <a:schemeClr val="bg1"/>
                </a:solidFill>
              </a:rPr>
              <a:t>3</a:t>
            </a:r>
            <a:r>
              <a:rPr lang="en-US" sz="2000" b="1" u="sng" dirty="0" smtClean="0">
                <a:solidFill>
                  <a:schemeClr val="bg1"/>
                </a:solidFill>
              </a:rPr>
              <a:t>00</a:t>
            </a:r>
            <a:endParaRPr lang="en-US" sz="2000" b="1" u="sng" dirty="0">
              <a:solidFill>
                <a:schemeClr val="bg1"/>
              </a:solidFill>
            </a:endParaRPr>
          </a:p>
        </p:txBody>
      </p:sp>
      <p:sp>
        <p:nvSpPr>
          <p:cNvPr id="56" name="TextBox 55"/>
          <p:cNvSpPr txBox="1"/>
          <p:nvPr/>
        </p:nvSpPr>
        <p:spPr>
          <a:xfrm>
            <a:off x="2209800" y="3810000"/>
            <a:ext cx="838200" cy="400110"/>
          </a:xfrm>
          <a:prstGeom prst="rect">
            <a:avLst/>
          </a:prstGeom>
          <a:noFill/>
        </p:spPr>
        <p:txBody>
          <a:bodyPr wrap="square" rtlCol="0">
            <a:spAutoFit/>
          </a:bodyPr>
          <a:lstStyle/>
          <a:p>
            <a:r>
              <a:rPr lang="en-US" sz="2000" b="1" u="sng" dirty="0" smtClean="0">
                <a:solidFill>
                  <a:schemeClr val="bg1"/>
                </a:solidFill>
              </a:rPr>
              <a:t>300</a:t>
            </a:r>
            <a:endParaRPr lang="en-US" sz="2000" b="1" u="sng" dirty="0">
              <a:solidFill>
                <a:schemeClr val="bg1"/>
              </a:solidFill>
            </a:endParaRPr>
          </a:p>
        </p:txBody>
      </p:sp>
      <p:sp>
        <p:nvSpPr>
          <p:cNvPr id="57" name="TextBox 56"/>
          <p:cNvSpPr txBox="1"/>
          <p:nvPr/>
        </p:nvSpPr>
        <p:spPr>
          <a:xfrm>
            <a:off x="304800" y="4876800"/>
            <a:ext cx="838200" cy="400110"/>
          </a:xfrm>
          <a:prstGeom prst="rect">
            <a:avLst/>
          </a:prstGeom>
          <a:noFill/>
        </p:spPr>
        <p:txBody>
          <a:bodyPr wrap="square" rtlCol="0">
            <a:spAutoFit/>
          </a:bodyPr>
          <a:lstStyle/>
          <a:p>
            <a:r>
              <a:rPr lang="en-US" sz="2000" b="1" u="sng" dirty="0">
                <a:solidFill>
                  <a:schemeClr val="bg1"/>
                </a:solidFill>
              </a:rPr>
              <a:t>4</a:t>
            </a:r>
            <a:r>
              <a:rPr lang="en-US" sz="2000" b="1" u="sng" dirty="0" smtClean="0">
                <a:solidFill>
                  <a:schemeClr val="bg1"/>
                </a:solidFill>
              </a:rPr>
              <a:t>00</a:t>
            </a:r>
            <a:endParaRPr lang="en-US" sz="2000" b="1" u="sng" dirty="0">
              <a:solidFill>
                <a:schemeClr val="bg1"/>
              </a:solidFill>
            </a:endParaRPr>
          </a:p>
        </p:txBody>
      </p:sp>
      <p:sp>
        <p:nvSpPr>
          <p:cNvPr id="58" name="TextBox 57"/>
          <p:cNvSpPr txBox="1"/>
          <p:nvPr/>
        </p:nvSpPr>
        <p:spPr>
          <a:xfrm>
            <a:off x="7924800" y="4876800"/>
            <a:ext cx="838200" cy="400110"/>
          </a:xfrm>
          <a:prstGeom prst="rect">
            <a:avLst/>
          </a:prstGeom>
          <a:noFill/>
        </p:spPr>
        <p:txBody>
          <a:bodyPr wrap="square" rtlCol="0">
            <a:spAutoFit/>
          </a:bodyPr>
          <a:lstStyle/>
          <a:p>
            <a:r>
              <a:rPr lang="en-US" sz="2000" b="1" u="sng" dirty="0">
                <a:solidFill>
                  <a:schemeClr val="bg1"/>
                </a:solidFill>
              </a:rPr>
              <a:t>4</a:t>
            </a:r>
            <a:r>
              <a:rPr lang="en-US" sz="2000" b="1" u="sng" dirty="0" smtClean="0">
                <a:solidFill>
                  <a:schemeClr val="bg1"/>
                </a:solidFill>
              </a:rPr>
              <a:t>00</a:t>
            </a:r>
            <a:endParaRPr lang="en-US" sz="2000" b="1" u="sng" dirty="0">
              <a:solidFill>
                <a:schemeClr val="bg1"/>
              </a:solidFill>
            </a:endParaRPr>
          </a:p>
        </p:txBody>
      </p:sp>
      <p:sp>
        <p:nvSpPr>
          <p:cNvPr id="59" name="TextBox 58"/>
          <p:cNvSpPr txBox="1"/>
          <p:nvPr/>
        </p:nvSpPr>
        <p:spPr>
          <a:xfrm>
            <a:off x="5867400" y="4876800"/>
            <a:ext cx="838200" cy="400110"/>
          </a:xfrm>
          <a:prstGeom prst="rect">
            <a:avLst/>
          </a:prstGeom>
          <a:noFill/>
        </p:spPr>
        <p:txBody>
          <a:bodyPr wrap="square" rtlCol="0">
            <a:spAutoFit/>
          </a:bodyPr>
          <a:lstStyle/>
          <a:p>
            <a:r>
              <a:rPr lang="en-US" sz="2000" b="1" u="sng" dirty="0">
                <a:solidFill>
                  <a:schemeClr val="bg1"/>
                </a:solidFill>
              </a:rPr>
              <a:t>4</a:t>
            </a:r>
            <a:r>
              <a:rPr lang="en-US" sz="2000" b="1" u="sng" dirty="0" smtClean="0">
                <a:solidFill>
                  <a:schemeClr val="bg1"/>
                </a:solidFill>
              </a:rPr>
              <a:t>00</a:t>
            </a:r>
            <a:endParaRPr lang="en-US" sz="2000" b="1" u="sng" dirty="0">
              <a:solidFill>
                <a:schemeClr val="bg1"/>
              </a:solidFill>
            </a:endParaRPr>
          </a:p>
        </p:txBody>
      </p:sp>
      <p:sp>
        <p:nvSpPr>
          <p:cNvPr id="60" name="TextBox 59"/>
          <p:cNvSpPr txBox="1"/>
          <p:nvPr/>
        </p:nvSpPr>
        <p:spPr>
          <a:xfrm>
            <a:off x="3962400" y="4876800"/>
            <a:ext cx="838200" cy="400110"/>
          </a:xfrm>
          <a:prstGeom prst="rect">
            <a:avLst/>
          </a:prstGeom>
          <a:noFill/>
        </p:spPr>
        <p:txBody>
          <a:bodyPr wrap="square" rtlCol="0">
            <a:spAutoFit/>
          </a:bodyPr>
          <a:lstStyle/>
          <a:p>
            <a:r>
              <a:rPr lang="en-US" sz="2000" b="1" u="sng" dirty="0">
                <a:solidFill>
                  <a:schemeClr val="bg1"/>
                </a:solidFill>
              </a:rPr>
              <a:t>4</a:t>
            </a:r>
            <a:r>
              <a:rPr lang="en-US" sz="2000" b="1" u="sng" dirty="0" smtClean="0">
                <a:solidFill>
                  <a:schemeClr val="bg1"/>
                </a:solidFill>
              </a:rPr>
              <a:t>00</a:t>
            </a:r>
            <a:endParaRPr lang="en-US" sz="2000" b="1" u="sng" dirty="0">
              <a:solidFill>
                <a:schemeClr val="bg1"/>
              </a:solidFill>
            </a:endParaRPr>
          </a:p>
        </p:txBody>
      </p:sp>
      <p:sp>
        <p:nvSpPr>
          <p:cNvPr id="61" name="TextBox 60"/>
          <p:cNvSpPr txBox="1"/>
          <p:nvPr/>
        </p:nvSpPr>
        <p:spPr>
          <a:xfrm>
            <a:off x="2133600" y="4876800"/>
            <a:ext cx="838200" cy="400110"/>
          </a:xfrm>
          <a:prstGeom prst="rect">
            <a:avLst/>
          </a:prstGeom>
          <a:noFill/>
        </p:spPr>
        <p:txBody>
          <a:bodyPr wrap="square" rtlCol="0">
            <a:spAutoFit/>
          </a:bodyPr>
          <a:lstStyle/>
          <a:p>
            <a:r>
              <a:rPr lang="en-US" sz="2000" b="1" u="sng" dirty="0">
                <a:solidFill>
                  <a:schemeClr val="bg1"/>
                </a:solidFill>
              </a:rPr>
              <a:t>4</a:t>
            </a:r>
            <a:r>
              <a:rPr lang="en-US" sz="2000" b="1" u="sng" dirty="0" smtClean="0">
                <a:solidFill>
                  <a:schemeClr val="bg1"/>
                </a:solidFill>
              </a:rPr>
              <a:t>00</a:t>
            </a:r>
            <a:endParaRPr lang="en-US" sz="2000" b="1" u="sng" dirty="0">
              <a:solidFill>
                <a:schemeClr val="bg1"/>
              </a:solidFill>
            </a:endParaRPr>
          </a:p>
        </p:txBody>
      </p:sp>
      <p:sp>
        <p:nvSpPr>
          <p:cNvPr id="62" name="TextBox 61"/>
          <p:cNvSpPr txBox="1"/>
          <p:nvPr/>
        </p:nvSpPr>
        <p:spPr>
          <a:xfrm>
            <a:off x="304800" y="6019800"/>
            <a:ext cx="838200" cy="400110"/>
          </a:xfrm>
          <a:prstGeom prst="rect">
            <a:avLst/>
          </a:prstGeom>
          <a:noFill/>
        </p:spPr>
        <p:txBody>
          <a:bodyPr wrap="square" rtlCol="0">
            <a:spAutoFit/>
          </a:bodyPr>
          <a:lstStyle/>
          <a:p>
            <a:r>
              <a:rPr lang="en-US" sz="2000" b="1" u="sng" dirty="0">
                <a:solidFill>
                  <a:schemeClr val="bg1"/>
                </a:solidFill>
              </a:rPr>
              <a:t>5</a:t>
            </a:r>
            <a:r>
              <a:rPr lang="en-US" sz="2000" b="1" u="sng" dirty="0" smtClean="0">
                <a:solidFill>
                  <a:schemeClr val="bg1"/>
                </a:solidFill>
              </a:rPr>
              <a:t>00</a:t>
            </a:r>
            <a:endParaRPr lang="en-US" sz="2000" b="1" u="sng" dirty="0">
              <a:solidFill>
                <a:schemeClr val="bg1"/>
              </a:solidFill>
            </a:endParaRPr>
          </a:p>
        </p:txBody>
      </p:sp>
      <p:sp>
        <p:nvSpPr>
          <p:cNvPr id="63" name="TextBox 62"/>
          <p:cNvSpPr txBox="1"/>
          <p:nvPr/>
        </p:nvSpPr>
        <p:spPr>
          <a:xfrm>
            <a:off x="7924800" y="6019800"/>
            <a:ext cx="838200" cy="400110"/>
          </a:xfrm>
          <a:prstGeom prst="rect">
            <a:avLst/>
          </a:prstGeom>
          <a:noFill/>
        </p:spPr>
        <p:txBody>
          <a:bodyPr wrap="square" rtlCol="0">
            <a:spAutoFit/>
          </a:bodyPr>
          <a:lstStyle/>
          <a:p>
            <a:r>
              <a:rPr lang="en-US" sz="2000" b="1" u="sng" dirty="0">
                <a:solidFill>
                  <a:schemeClr val="bg1"/>
                </a:solidFill>
              </a:rPr>
              <a:t>5</a:t>
            </a:r>
            <a:r>
              <a:rPr lang="en-US" sz="2000" b="1" u="sng" dirty="0" smtClean="0">
                <a:solidFill>
                  <a:schemeClr val="bg1"/>
                </a:solidFill>
              </a:rPr>
              <a:t>00</a:t>
            </a:r>
            <a:endParaRPr lang="en-US" sz="2000" b="1" u="sng" dirty="0">
              <a:solidFill>
                <a:schemeClr val="bg1"/>
              </a:solidFill>
            </a:endParaRPr>
          </a:p>
        </p:txBody>
      </p:sp>
      <p:sp>
        <p:nvSpPr>
          <p:cNvPr id="64" name="TextBox 63"/>
          <p:cNvSpPr txBox="1"/>
          <p:nvPr/>
        </p:nvSpPr>
        <p:spPr>
          <a:xfrm>
            <a:off x="5867400" y="6019800"/>
            <a:ext cx="838200" cy="400110"/>
          </a:xfrm>
          <a:prstGeom prst="rect">
            <a:avLst/>
          </a:prstGeom>
          <a:noFill/>
        </p:spPr>
        <p:txBody>
          <a:bodyPr wrap="square" rtlCol="0">
            <a:spAutoFit/>
          </a:bodyPr>
          <a:lstStyle/>
          <a:p>
            <a:r>
              <a:rPr lang="en-US" sz="2000" b="1" u="sng" dirty="0">
                <a:solidFill>
                  <a:schemeClr val="bg1"/>
                </a:solidFill>
              </a:rPr>
              <a:t>5</a:t>
            </a:r>
            <a:r>
              <a:rPr lang="en-US" sz="2000" b="1" u="sng" dirty="0" smtClean="0">
                <a:solidFill>
                  <a:schemeClr val="bg1"/>
                </a:solidFill>
              </a:rPr>
              <a:t>00</a:t>
            </a:r>
            <a:endParaRPr lang="en-US" sz="2000" b="1" u="sng" dirty="0">
              <a:solidFill>
                <a:schemeClr val="bg1"/>
              </a:solidFill>
            </a:endParaRPr>
          </a:p>
        </p:txBody>
      </p:sp>
      <p:sp>
        <p:nvSpPr>
          <p:cNvPr id="65" name="TextBox 64"/>
          <p:cNvSpPr txBox="1"/>
          <p:nvPr/>
        </p:nvSpPr>
        <p:spPr>
          <a:xfrm>
            <a:off x="3962400" y="6019800"/>
            <a:ext cx="838200" cy="400110"/>
          </a:xfrm>
          <a:prstGeom prst="rect">
            <a:avLst/>
          </a:prstGeom>
          <a:noFill/>
        </p:spPr>
        <p:txBody>
          <a:bodyPr wrap="square" rtlCol="0">
            <a:spAutoFit/>
          </a:bodyPr>
          <a:lstStyle/>
          <a:p>
            <a:r>
              <a:rPr lang="en-US" sz="2000" b="1" u="sng" dirty="0">
                <a:solidFill>
                  <a:schemeClr val="bg1"/>
                </a:solidFill>
              </a:rPr>
              <a:t>5</a:t>
            </a:r>
            <a:r>
              <a:rPr lang="en-US" sz="2000" b="1" u="sng" dirty="0" smtClean="0">
                <a:solidFill>
                  <a:schemeClr val="bg1"/>
                </a:solidFill>
              </a:rPr>
              <a:t>00</a:t>
            </a:r>
            <a:endParaRPr lang="en-US" sz="2000" b="1" u="sng" dirty="0">
              <a:solidFill>
                <a:schemeClr val="bg1"/>
              </a:solidFill>
            </a:endParaRPr>
          </a:p>
        </p:txBody>
      </p:sp>
      <p:sp>
        <p:nvSpPr>
          <p:cNvPr id="66" name="TextBox 65"/>
          <p:cNvSpPr txBox="1"/>
          <p:nvPr/>
        </p:nvSpPr>
        <p:spPr>
          <a:xfrm>
            <a:off x="2133600" y="6019800"/>
            <a:ext cx="838200" cy="400110"/>
          </a:xfrm>
          <a:prstGeom prst="rect">
            <a:avLst/>
          </a:prstGeom>
          <a:noFill/>
        </p:spPr>
        <p:txBody>
          <a:bodyPr wrap="square" rtlCol="0">
            <a:spAutoFit/>
          </a:bodyPr>
          <a:lstStyle/>
          <a:p>
            <a:r>
              <a:rPr lang="en-US" sz="2000" b="1" u="sng" dirty="0">
                <a:solidFill>
                  <a:schemeClr val="bg1"/>
                </a:solidFill>
              </a:rPr>
              <a:t>5</a:t>
            </a:r>
            <a:r>
              <a:rPr lang="en-US" sz="2000" b="1" u="sng" dirty="0" smtClean="0">
                <a:solidFill>
                  <a:schemeClr val="bg1"/>
                </a:solidFill>
              </a:rPr>
              <a:t>00</a:t>
            </a:r>
            <a:endParaRPr lang="en-US" sz="2000" b="1" u="sng" dirty="0">
              <a:solidFill>
                <a:schemeClr val="bg1"/>
              </a:solidFill>
            </a:endParaRPr>
          </a:p>
        </p:txBody>
      </p:sp>
      <p:pic>
        <p:nvPicPr>
          <p:cNvPr id="69" name="MSj03883390000[1].wav">
            <a:hlinkClick r:id="" action="ppaction://media"/>
          </p:cNvPr>
          <p:cNvPicPr>
            <a:picLocks noRot="1" noChangeAspect="1"/>
          </p:cNvPicPr>
          <p:nvPr>
            <a:audioFile r:link="rId1"/>
          </p:nvPr>
        </p:nvPicPr>
        <p:blipFill>
          <a:blip r:embed="rId33" cstate="print"/>
          <a:stretch>
            <a:fillRect/>
          </a:stretch>
        </p:blipFill>
        <p:spPr>
          <a:xfrm>
            <a:off x="4191000" y="7620000"/>
            <a:ext cx="304800" cy="304800"/>
          </a:xfrm>
          <a:prstGeom prst="rect">
            <a:avLst/>
          </a:prstGeom>
        </p:spPr>
      </p:pic>
      <p:pic>
        <p:nvPicPr>
          <p:cNvPr id="71" name="MSj03883390000[1].wav">
            <a:hlinkClick r:id="" action="ppaction://media"/>
          </p:cNvPr>
          <p:cNvPicPr>
            <a:picLocks noRot="1" noChangeAspect="1"/>
          </p:cNvPicPr>
          <p:nvPr>
            <a:audioFile r:link="rId1"/>
          </p:nvPr>
        </p:nvPicPr>
        <p:blipFill>
          <a:blip r:embed="rId34" cstate="print"/>
          <a:stretch>
            <a:fillRect/>
          </a:stretch>
        </p:blipFill>
        <p:spPr>
          <a:xfrm flipH="1">
            <a:off x="2667000" y="8077200"/>
            <a:ext cx="304800" cy="304800"/>
          </a:xfrm>
          <a:prstGeom prst="rect">
            <a:avLst/>
          </a:prstGeom>
        </p:spPr>
      </p:pic>
      <p:pic>
        <p:nvPicPr>
          <p:cNvPr id="72" name="MSj03883390000[1].wav">
            <a:hlinkClick r:id="" action="ppaction://media"/>
          </p:cNvPr>
          <p:cNvPicPr>
            <a:picLocks noRot="1" noChangeAspect="1"/>
          </p:cNvPicPr>
          <p:nvPr>
            <a:audioFile r:link="rId1"/>
          </p:nvPr>
        </p:nvPicPr>
        <p:blipFill>
          <a:blip r:embed="rId35" cstate="print"/>
          <a:stretch>
            <a:fillRect/>
          </a:stretch>
        </p:blipFill>
        <p:spPr>
          <a:xfrm>
            <a:off x="5715000" y="7696200"/>
            <a:ext cx="304800" cy="304800"/>
          </a:xfrm>
          <a:prstGeom prst="rect">
            <a:avLst/>
          </a:prstGeom>
        </p:spPr>
      </p:pic>
      <p:pic>
        <p:nvPicPr>
          <p:cNvPr id="73" name="MSj03883390000[1].wav">
            <a:hlinkClick r:id="" action="ppaction://media"/>
          </p:cNvPr>
          <p:cNvPicPr>
            <a:picLocks noRot="1" noChangeAspect="1"/>
          </p:cNvPicPr>
          <p:nvPr>
            <a:audioFile r:link="rId1"/>
          </p:nvPr>
        </p:nvPicPr>
        <p:blipFill>
          <a:blip r:embed="rId36" cstate="print"/>
          <a:stretch>
            <a:fillRect/>
          </a:stretch>
        </p:blipFill>
        <p:spPr>
          <a:xfrm>
            <a:off x="6553200" y="8153400"/>
            <a:ext cx="304800" cy="304800"/>
          </a:xfrm>
          <a:prstGeom prst="rect">
            <a:avLst/>
          </a:prstGeom>
        </p:spPr>
      </p:pic>
      <p:pic>
        <p:nvPicPr>
          <p:cNvPr id="74" name="MSj03883390000[1].wav">
            <a:hlinkClick r:id="" action="ppaction://media"/>
          </p:cNvPr>
          <p:cNvPicPr>
            <a:picLocks noRot="1" noChangeAspect="1"/>
          </p:cNvPicPr>
          <p:nvPr>
            <a:audioFile r:link="rId1"/>
          </p:nvPr>
        </p:nvPicPr>
        <p:blipFill>
          <a:blip r:embed="rId37" cstate="print"/>
          <a:stretch>
            <a:fillRect/>
          </a:stretch>
        </p:blipFill>
        <p:spPr>
          <a:xfrm>
            <a:off x="6858000" y="7772400"/>
            <a:ext cx="304800" cy="304800"/>
          </a:xfrm>
          <a:prstGeom prst="rect">
            <a:avLst/>
          </a:prstGeom>
        </p:spPr>
      </p:pic>
      <p:pic>
        <p:nvPicPr>
          <p:cNvPr id="75" name="145802_SOUNDDOGS_ga.mp3">
            <a:hlinkClick r:id="" action="ppaction://media"/>
          </p:cNvPr>
          <p:cNvPicPr>
            <a:picLocks noRot="1" noChangeAspect="1"/>
          </p:cNvPicPr>
          <p:nvPr>
            <a:audioFile r:link="rId2"/>
          </p:nvPr>
        </p:nvPicPr>
        <p:blipFill>
          <a:blip r:embed="rId38" cstate="print"/>
          <a:stretch>
            <a:fillRect/>
          </a:stretch>
        </p:blipFill>
        <p:spPr>
          <a:xfrm>
            <a:off x="7391400" y="7848600"/>
            <a:ext cx="304800" cy="304800"/>
          </a:xfrm>
          <a:prstGeom prst="rect">
            <a:avLst/>
          </a:prstGeom>
        </p:spPr>
      </p:pic>
      <p:pic>
        <p:nvPicPr>
          <p:cNvPr id="68" name="jeopardy sms.MP3">
            <a:hlinkClick r:id="" action="ppaction://media"/>
          </p:cNvPr>
          <p:cNvPicPr>
            <a:picLocks noRot="1" noChangeAspect="1"/>
          </p:cNvPicPr>
          <p:nvPr>
            <a:audioFile r:link="rId3"/>
          </p:nvPr>
        </p:nvPicPr>
        <p:blipFill>
          <a:blip r:embed="rId39" cstate="print"/>
          <a:stretch>
            <a:fillRect/>
          </a:stretch>
        </p:blipFill>
        <p:spPr>
          <a:xfrm>
            <a:off x="2819400" y="7543800"/>
            <a:ext cx="304800" cy="304800"/>
          </a:xfrm>
          <a:prstGeom prst="rect">
            <a:avLst/>
          </a:prstGeom>
        </p:spPr>
      </p:pic>
      <p:pic>
        <p:nvPicPr>
          <p:cNvPr id="76" name="MSj03883390000[1].wav">
            <a:hlinkClick r:id="" action="ppaction://media"/>
          </p:cNvPr>
          <p:cNvPicPr>
            <a:picLocks noRot="1" noChangeAspect="1"/>
          </p:cNvPicPr>
          <p:nvPr>
            <a:audioFile r:link="rId4"/>
          </p:nvPr>
        </p:nvPicPr>
        <p:blipFill>
          <a:blip r:embed="rId40" cstate="print"/>
          <a:stretch>
            <a:fillRect/>
          </a:stretch>
        </p:blipFill>
        <p:spPr>
          <a:xfrm>
            <a:off x="4572000" y="7315200"/>
            <a:ext cx="304800" cy="304800"/>
          </a:xfrm>
          <a:prstGeom prst="rect">
            <a:avLst/>
          </a:prstGeom>
        </p:spPr>
      </p:pic>
      <p:pic>
        <p:nvPicPr>
          <p:cNvPr id="77" name="MSj03883390000[1].wav">
            <a:hlinkClick r:id="" action="ppaction://media"/>
          </p:cNvPr>
          <p:cNvPicPr>
            <a:picLocks noRot="1" noChangeAspect="1"/>
          </p:cNvPicPr>
          <p:nvPr>
            <a:audioFile r:link="rId4"/>
          </p:nvPr>
        </p:nvPicPr>
        <p:blipFill>
          <a:blip r:embed="rId40" cstate="print"/>
          <a:stretch>
            <a:fillRect/>
          </a:stretch>
        </p:blipFill>
        <p:spPr>
          <a:xfrm>
            <a:off x="9982200" y="2743200"/>
            <a:ext cx="304800" cy="304800"/>
          </a:xfrm>
          <a:prstGeom prst="rect">
            <a:avLst/>
          </a:prstGeom>
        </p:spPr>
      </p:pic>
      <p:pic>
        <p:nvPicPr>
          <p:cNvPr id="78" name="MSj03883390000[1].wav">
            <a:hlinkClick r:id="" action="ppaction://media"/>
          </p:cNvPr>
          <p:cNvPicPr>
            <a:picLocks noRot="1" noChangeAspect="1"/>
          </p:cNvPicPr>
          <p:nvPr>
            <a:audioFile r:link="rId4"/>
          </p:nvPr>
        </p:nvPicPr>
        <p:blipFill>
          <a:blip r:embed="rId40" cstate="print"/>
          <a:stretch>
            <a:fillRect/>
          </a:stretch>
        </p:blipFill>
        <p:spPr>
          <a:xfrm>
            <a:off x="9906000" y="3352800"/>
            <a:ext cx="304800" cy="304800"/>
          </a:xfrm>
          <a:prstGeom prst="rect">
            <a:avLst/>
          </a:prstGeom>
        </p:spPr>
      </p:pic>
      <p:pic>
        <p:nvPicPr>
          <p:cNvPr id="79" name="MSj03883390000[1].wav">
            <a:hlinkClick r:id="" action="ppaction://media"/>
          </p:cNvPr>
          <p:cNvPicPr>
            <a:picLocks noRot="1" noChangeAspect="1"/>
          </p:cNvPicPr>
          <p:nvPr>
            <a:audioFile r:link="rId4"/>
          </p:nvPr>
        </p:nvPicPr>
        <p:blipFill>
          <a:blip r:embed="rId39" cstate="print"/>
          <a:stretch>
            <a:fillRect/>
          </a:stretch>
        </p:blipFill>
        <p:spPr>
          <a:xfrm>
            <a:off x="9829800" y="4038600"/>
            <a:ext cx="304800" cy="304800"/>
          </a:xfrm>
          <a:prstGeom prst="rect">
            <a:avLst/>
          </a:prstGeom>
        </p:spPr>
      </p:pic>
      <p:pic>
        <p:nvPicPr>
          <p:cNvPr id="80" name="MSj03883390000[1].wav">
            <a:hlinkClick r:id="" action="ppaction://media"/>
          </p:cNvPr>
          <p:cNvPicPr>
            <a:picLocks noRot="1" noChangeAspect="1"/>
          </p:cNvPicPr>
          <p:nvPr>
            <a:audioFile r:link="rId4"/>
          </p:nvPr>
        </p:nvPicPr>
        <p:blipFill>
          <a:blip r:embed="rId39" cstate="print"/>
          <a:stretch>
            <a:fillRect/>
          </a:stretch>
        </p:blipFill>
        <p:spPr>
          <a:xfrm>
            <a:off x="9906000" y="5029200"/>
            <a:ext cx="304800" cy="304800"/>
          </a:xfrm>
          <a:prstGeom prst="rect">
            <a:avLst/>
          </a:prstGeom>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1)">
                                      <p:cBhvr>
                                        <p:cTn id="6" dur="3319" fill="hold"/>
                                        <p:tgtEl>
                                          <p:spTgt spid="68"/>
                                        </p:tgtEl>
                                      </p:cBhvr>
                                    </p:cmd>
                                  </p:childTnLst>
                                </p:cTn>
                              </p:par>
                              <p:par>
                                <p:cTn id="7" presetID="4" presetClass="entr" presetSubtype="16" fill="hold" grpId="0" nodeType="withEffect">
                                  <p:stCondLst>
                                    <p:cond delay="0"/>
                                  </p:stCondLst>
                                  <p:childTnLst>
                                    <p:set>
                                      <p:cBhvr>
                                        <p:cTn id="8" dur="1" fill="hold">
                                          <p:stCondLst>
                                            <p:cond delay="0"/>
                                          </p:stCondLst>
                                        </p:cTn>
                                        <p:tgtEl>
                                          <p:spTgt spid="37"/>
                                        </p:tgtEl>
                                        <p:attrNameLst>
                                          <p:attrName>style.visibility</p:attrName>
                                        </p:attrNameLst>
                                      </p:cBhvr>
                                      <p:to>
                                        <p:strVal val="visible"/>
                                      </p:to>
                                    </p:set>
                                    <p:animEffect transition="in" filter="box(in)">
                                      <p:cBhvr>
                                        <p:cTn id="9" dur="500"/>
                                        <p:tgtEl>
                                          <p:spTgt spid="37"/>
                                        </p:tgtEl>
                                      </p:cBhvr>
                                    </p:animEffect>
                                  </p:childTnLst>
                                </p:cTn>
                              </p:par>
                              <p:par>
                                <p:cTn id="10" presetID="4" presetClass="entr" presetSubtype="16" fill="hold" grpId="0" nodeType="withEffect">
                                  <p:stCondLst>
                                    <p:cond delay="100"/>
                                  </p:stCondLst>
                                  <p:childTnLst>
                                    <p:set>
                                      <p:cBhvr>
                                        <p:cTn id="11" dur="1" fill="hold">
                                          <p:stCondLst>
                                            <p:cond delay="0"/>
                                          </p:stCondLst>
                                        </p:cTn>
                                        <p:tgtEl>
                                          <p:spTgt spid="50"/>
                                        </p:tgtEl>
                                        <p:attrNameLst>
                                          <p:attrName>style.visibility</p:attrName>
                                        </p:attrNameLst>
                                      </p:cBhvr>
                                      <p:to>
                                        <p:strVal val="visible"/>
                                      </p:to>
                                    </p:set>
                                    <p:animEffect transition="in" filter="box(in)">
                                      <p:cBhvr>
                                        <p:cTn id="12" dur="500"/>
                                        <p:tgtEl>
                                          <p:spTgt spid="50"/>
                                        </p:tgtEl>
                                      </p:cBhvr>
                                    </p:animEffect>
                                  </p:childTnLst>
                                </p:cTn>
                              </p:par>
                              <p:par>
                                <p:cTn id="13" presetID="4" presetClass="entr" presetSubtype="16" fill="hold" grpId="0" nodeType="withEffect">
                                  <p:stCondLst>
                                    <p:cond delay="200"/>
                                  </p:stCondLst>
                                  <p:childTnLst>
                                    <p:set>
                                      <p:cBhvr>
                                        <p:cTn id="14" dur="1" fill="hold">
                                          <p:stCondLst>
                                            <p:cond delay="0"/>
                                          </p:stCondLst>
                                        </p:cTn>
                                        <p:tgtEl>
                                          <p:spTgt spid="45"/>
                                        </p:tgtEl>
                                        <p:attrNameLst>
                                          <p:attrName>style.visibility</p:attrName>
                                        </p:attrNameLst>
                                      </p:cBhvr>
                                      <p:to>
                                        <p:strVal val="visible"/>
                                      </p:to>
                                    </p:set>
                                    <p:animEffect transition="in" filter="box(in)">
                                      <p:cBhvr>
                                        <p:cTn id="15" dur="500"/>
                                        <p:tgtEl>
                                          <p:spTgt spid="45"/>
                                        </p:tgtEl>
                                      </p:cBhvr>
                                    </p:animEffect>
                                  </p:childTnLst>
                                </p:cTn>
                              </p:par>
                              <p:par>
                                <p:cTn id="16" presetID="4" presetClass="entr" presetSubtype="16" fill="hold" grpId="0" nodeType="withEffect">
                                  <p:stCondLst>
                                    <p:cond delay="300"/>
                                  </p:stCondLst>
                                  <p:childTnLst>
                                    <p:set>
                                      <p:cBhvr>
                                        <p:cTn id="17" dur="1" fill="hold">
                                          <p:stCondLst>
                                            <p:cond delay="0"/>
                                          </p:stCondLst>
                                        </p:cTn>
                                        <p:tgtEl>
                                          <p:spTgt spid="46"/>
                                        </p:tgtEl>
                                        <p:attrNameLst>
                                          <p:attrName>style.visibility</p:attrName>
                                        </p:attrNameLst>
                                      </p:cBhvr>
                                      <p:to>
                                        <p:strVal val="visible"/>
                                      </p:to>
                                    </p:set>
                                    <p:animEffect transition="in" filter="box(in)">
                                      <p:cBhvr>
                                        <p:cTn id="18" dur="500"/>
                                        <p:tgtEl>
                                          <p:spTgt spid="46"/>
                                        </p:tgtEl>
                                      </p:cBhvr>
                                    </p:animEffect>
                                  </p:childTnLst>
                                </p:cTn>
                              </p:par>
                              <p:par>
                                <p:cTn id="19" presetID="4" presetClass="entr" presetSubtype="16" fill="hold" grpId="0" nodeType="withEffect">
                                  <p:stCondLst>
                                    <p:cond delay="400"/>
                                  </p:stCondLst>
                                  <p:childTnLst>
                                    <p:set>
                                      <p:cBhvr>
                                        <p:cTn id="20" dur="1" fill="hold">
                                          <p:stCondLst>
                                            <p:cond delay="0"/>
                                          </p:stCondLst>
                                        </p:cTn>
                                        <p:tgtEl>
                                          <p:spTgt spid="59"/>
                                        </p:tgtEl>
                                        <p:attrNameLst>
                                          <p:attrName>style.visibility</p:attrName>
                                        </p:attrNameLst>
                                      </p:cBhvr>
                                      <p:to>
                                        <p:strVal val="visible"/>
                                      </p:to>
                                    </p:set>
                                    <p:animEffect transition="in" filter="box(in)">
                                      <p:cBhvr>
                                        <p:cTn id="21" dur="500"/>
                                        <p:tgtEl>
                                          <p:spTgt spid="59"/>
                                        </p:tgtEl>
                                      </p:cBhvr>
                                    </p:animEffect>
                                  </p:childTnLst>
                                </p:cTn>
                              </p:par>
                              <p:par>
                                <p:cTn id="22" presetID="4" presetClass="entr" presetSubtype="16" fill="hold" grpId="0" nodeType="withEffect">
                                  <p:stCondLst>
                                    <p:cond delay="500"/>
                                  </p:stCondLst>
                                  <p:childTnLst>
                                    <p:set>
                                      <p:cBhvr>
                                        <p:cTn id="23" dur="1" fill="hold">
                                          <p:stCondLst>
                                            <p:cond delay="0"/>
                                          </p:stCondLst>
                                        </p:cTn>
                                        <p:tgtEl>
                                          <p:spTgt spid="57"/>
                                        </p:tgtEl>
                                        <p:attrNameLst>
                                          <p:attrName>style.visibility</p:attrName>
                                        </p:attrNameLst>
                                      </p:cBhvr>
                                      <p:to>
                                        <p:strVal val="visible"/>
                                      </p:to>
                                    </p:set>
                                    <p:animEffect transition="in" filter="box(in)">
                                      <p:cBhvr>
                                        <p:cTn id="24" dur="500"/>
                                        <p:tgtEl>
                                          <p:spTgt spid="57"/>
                                        </p:tgtEl>
                                      </p:cBhvr>
                                    </p:animEffect>
                                  </p:childTnLst>
                                </p:cTn>
                              </p:par>
                              <p:par>
                                <p:cTn id="25" presetID="4" presetClass="entr" presetSubtype="16" fill="hold" grpId="0" nodeType="withEffect">
                                  <p:stCondLst>
                                    <p:cond delay="600"/>
                                  </p:stCondLst>
                                  <p:childTnLst>
                                    <p:set>
                                      <p:cBhvr>
                                        <p:cTn id="26" dur="1" fill="hold">
                                          <p:stCondLst>
                                            <p:cond delay="0"/>
                                          </p:stCondLst>
                                        </p:cTn>
                                        <p:tgtEl>
                                          <p:spTgt spid="65"/>
                                        </p:tgtEl>
                                        <p:attrNameLst>
                                          <p:attrName>style.visibility</p:attrName>
                                        </p:attrNameLst>
                                      </p:cBhvr>
                                      <p:to>
                                        <p:strVal val="visible"/>
                                      </p:to>
                                    </p:set>
                                    <p:animEffect transition="in" filter="box(in)">
                                      <p:cBhvr>
                                        <p:cTn id="27" dur="500"/>
                                        <p:tgtEl>
                                          <p:spTgt spid="65"/>
                                        </p:tgtEl>
                                      </p:cBhvr>
                                    </p:animEffect>
                                  </p:childTnLst>
                                </p:cTn>
                              </p:par>
                              <p:par>
                                <p:cTn id="28" presetID="4" presetClass="entr" presetSubtype="16" fill="hold" grpId="0" nodeType="withEffect">
                                  <p:stCondLst>
                                    <p:cond delay="700"/>
                                  </p:stCondLst>
                                  <p:childTnLst>
                                    <p:set>
                                      <p:cBhvr>
                                        <p:cTn id="29" dur="1" fill="hold">
                                          <p:stCondLst>
                                            <p:cond delay="0"/>
                                          </p:stCondLst>
                                        </p:cTn>
                                        <p:tgtEl>
                                          <p:spTgt spid="56"/>
                                        </p:tgtEl>
                                        <p:attrNameLst>
                                          <p:attrName>style.visibility</p:attrName>
                                        </p:attrNameLst>
                                      </p:cBhvr>
                                      <p:to>
                                        <p:strVal val="visible"/>
                                      </p:to>
                                    </p:set>
                                    <p:animEffect transition="in" filter="box(in)">
                                      <p:cBhvr>
                                        <p:cTn id="30" dur="500"/>
                                        <p:tgtEl>
                                          <p:spTgt spid="56"/>
                                        </p:tgtEl>
                                      </p:cBhvr>
                                    </p:animEffect>
                                  </p:childTnLst>
                                </p:cTn>
                              </p:par>
                              <p:par>
                                <p:cTn id="31" presetID="4" presetClass="entr" presetSubtype="16" fill="hold" grpId="0" nodeType="withEffect">
                                  <p:stCondLst>
                                    <p:cond delay="800"/>
                                  </p:stCondLst>
                                  <p:childTnLst>
                                    <p:set>
                                      <p:cBhvr>
                                        <p:cTn id="32" dur="1" fill="hold">
                                          <p:stCondLst>
                                            <p:cond delay="0"/>
                                          </p:stCondLst>
                                        </p:cTn>
                                        <p:tgtEl>
                                          <p:spTgt spid="49"/>
                                        </p:tgtEl>
                                        <p:attrNameLst>
                                          <p:attrName>style.visibility</p:attrName>
                                        </p:attrNameLst>
                                      </p:cBhvr>
                                      <p:to>
                                        <p:strVal val="visible"/>
                                      </p:to>
                                    </p:set>
                                    <p:animEffect transition="in" filter="box(in)">
                                      <p:cBhvr>
                                        <p:cTn id="33" dur="500"/>
                                        <p:tgtEl>
                                          <p:spTgt spid="49"/>
                                        </p:tgtEl>
                                      </p:cBhvr>
                                    </p:animEffect>
                                  </p:childTnLst>
                                </p:cTn>
                              </p:par>
                              <p:par>
                                <p:cTn id="34" presetID="4" presetClass="entr" presetSubtype="16" fill="hold" grpId="0" nodeType="withEffect">
                                  <p:stCondLst>
                                    <p:cond delay="900"/>
                                  </p:stCondLst>
                                  <p:childTnLst>
                                    <p:set>
                                      <p:cBhvr>
                                        <p:cTn id="35" dur="1" fill="hold">
                                          <p:stCondLst>
                                            <p:cond delay="0"/>
                                          </p:stCondLst>
                                        </p:cTn>
                                        <p:tgtEl>
                                          <p:spTgt spid="63"/>
                                        </p:tgtEl>
                                        <p:attrNameLst>
                                          <p:attrName>style.visibility</p:attrName>
                                        </p:attrNameLst>
                                      </p:cBhvr>
                                      <p:to>
                                        <p:strVal val="visible"/>
                                      </p:to>
                                    </p:set>
                                    <p:animEffect transition="in" filter="box(in)">
                                      <p:cBhvr>
                                        <p:cTn id="36" dur="500"/>
                                        <p:tgtEl>
                                          <p:spTgt spid="63"/>
                                        </p:tgtEl>
                                      </p:cBhvr>
                                    </p:animEffect>
                                  </p:childTnLst>
                                </p:cTn>
                              </p:par>
                              <p:par>
                                <p:cTn id="37" presetID="4" presetClass="entr" presetSubtype="16" fill="hold" grpId="0" nodeType="withEffect">
                                  <p:stCondLst>
                                    <p:cond delay="1000"/>
                                  </p:stCondLst>
                                  <p:childTnLst>
                                    <p:set>
                                      <p:cBhvr>
                                        <p:cTn id="38" dur="1" fill="hold">
                                          <p:stCondLst>
                                            <p:cond delay="0"/>
                                          </p:stCondLst>
                                        </p:cTn>
                                        <p:tgtEl>
                                          <p:spTgt spid="48"/>
                                        </p:tgtEl>
                                        <p:attrNameLst>
                                          <p:attrName>style.visibility</p:attrName>
                                        </p:attrNameLst>
                                      </p:cBhvr>
                                      <p:to>
                                        <p:strVal val="visible"/>
                                      </p:to>
                                    </p:set>
                                    <p:animEffect transition="in" filter="box(in)">
                                      <p:cBhvr>
                                        <p:cTn id="39" dur="500"/>
                                        <p:tgtEl>
                                          <p:spTgt spid="48"/>
                                        </p:tgtEl>
                                      </p:cBhvr>
                                    </p:animEffect>
                                  </p:childTnLst>
                                </p:cTn>
                              </p:par>
                              <p:par>
                                <p:cTn id="40" presetID="4" presetClass="entr" presetSubtype="16" fill="hold" grpId="0" nodeType="withEffect">
                                  <p:stCondLst>
                                    <p:cond delay="1100"/>
                                  </p:stCondLst>
                                  <p:childTnLst>
                                    <p:set>
                                      <p:cBhvr>
                                        <p:cTn id="41" dur="1" fill="hold">
                                          <p:stCondLst>
                                            <p:cond delay="0"/>
                                          </p:stCondLst>
                                        </p:cTn>
                                        <p:tgtEl>
                                          <p:spTgt spid="52"/>
                                        </p:tgtEl>
                                        <p:attrNameLst>
                                          <p:attrName>style.visibility</p:attrName>
                                        </p:attrNameLst>
                                      </p:cBhvr>
                                      <p:to>
                                        <p:strVal val="visible"/>
                                      </p:to>
                                    </p:set>
                                    <p:animEffect transition="in" filter="box(in)">
                                      <p:cBhvr>
                                        <p:cTn id="42" dur="500"/>
                                        <p:tgtEl>
                                          <p:spTgt spid="52"/>
                                        </p:tgtEl>
                                      </p:cBhvr>
                                    </p:animEffect>
                                  </p:childTnLst>
                                </p:cTn>
                              </p:par>
                              <p:par>
                                <p:cTn id="43" presetID="4" presetClass="entr" presetSubtype="16" fill="hold" grpId="0" nodeType="withEffect">
                                  <p:stCondLst>
                                    <p:cond delay="1200"/>
                                  </p:stCondLst>
                                  <p:childTnLst>
                                    <p:set>
                                      <p:cBhvr>
                                        <p:cTn id="44" dur="1" fill="hold">
                                          <p:stCondLst>
                                            <p:cond delay="0"/>
                                          </p:stCondLst>
                                        </p:cTn>
                                        <p:tgtEl>
                                          <p:spTgt spid="64"/>
                                        </p:tgtEl>
                                        <p:attrNameLst>
                                          <p:attrName>style.visibility</p:attrName>
                                        </p:attrNameLst>
                                      </p:cBhvr>
                                      <p:to>
                                        <p:strVal val="visible"/>
                                      </p:to>
                                    </p:set>
                                    <p:animEffect transition="in" filter="box(in)">
                                      <p:cBhvr>
                                        <p:cTn id="45" dur="500"/>
                                        <p:tgtEl>
                                          <p:spTgt spid="64"/>
                                        </p:tgtEl>
                                      </p:cBhvr>
                                    </p:animEffect>
                                  </p:childTnLst>
                                </p:cTn>
                              </p:par>
                              <p:par>
                                <p:cTn id="46" presetID="4" presetClass="entr" presetSubtype="16" fill="hold" grpId="0" nodeType="withEffect">
                                  <p:stCondLst>
                                    <p:cond delay="1300"/>
                                  </p:stCondLst>
                                  <p:childTnLst>
                                    <p:set>
                                      <p:cBhvr>
                                        <p:cTn id="47" dur="1" fill="hold">
                                          <p:stCondLst>
                                            <p:cond delay="0"/>
                                          </p:stCondLst>
                                        </p:cTn>
                                        <p:tgtEl>
                                          <p:spTgt spid="53"/>
                                        </p:tgtEl>
                                        <p:attrNameLst>
                                          <p:attrName>style.visibility</p:attrName>
                                        </p:attrNameLst>
                                      </p:cBhvr>
                                      <p:to>
                                        <p:strVal val="visible"/>
                                      </p:to>
                                    </p:set>
                                    <p:animEffect transition="in" filter="box(in)">
                                      <p:cBhvr>
                                        <p:cTn id="48" dur="500"/>
                                        <p:tgtEl>
                                          <p:spTgt spid="53"/>
                                        </p:tgtEl>
                                      </p:cBhvr>
                                    </p:animEffect>
                                  </p:childTnLst>
                                </p:cTn>
                              </p:par>
                              <p:par>
                                <p:cTn id="49" presetID="4" presetClass="entr" presetSubtype="16" fill="hold" grpId="0" nodeType="withEffect">
                                  <p:stCondLst>
                                    <p:cond delay="1400"/>
                                  </p:stCondLst>
                                  <p:childTnLst>
                                    <p:set>
                                      <p:cBhvr>
                                        <p:cTn id="50" dur="1" fill="hold">
                                          <p:stCondLst>
                                            <p:cond delay="0"/>
                                          </p:stCondLst>
                                        </p:cTn>
                                        <p:tgtEl>
                                          <p:spTgt spid="44"/>
                                        </p:tgtEl>
                                        <p:attrNameLst>
                                          <p:attrName>style.visibility</p:attrName>
                                        </p:attrNameLst>
                                      </p:cBhvr>
                                      <p:to>
                                        <p:strVal val="visible"/>
                                      </p:to>
                                    </p:set>
                                    <p:animEffect transition="in" filter="box(in)">
                                      <p:cBhvr>
                                        <p:cTn id="51" dur="500"/>
                                        <p:tgtEl>
                                          <p:spTgt spid="44"/>
                                        </p:tgtEl>
                                      </p:cBhvr>
                                    </p:animEffect>
                                  </p:childTnLst>
                                </p:cTn>
                              </p:par>
                              <p:par>
                                <p:cTn id="52" presetID="4" presetClass="entr" presetSubtype="16" fill="hold" grpId="0" nodeType="withEffect">
                                  <p:stCondLst>
                                    <p:cond delay="1500"/>
                                  </p:stCondLst>
                                  <p:childTnLst>
                                    <p:set>
                                      <p:cBhvr>
                                        <p:cTn id="53" dur="1" fill="hold">
                                          <p:stCondLst>
                                            <p:cond delay="0"/>
                                          </p:stCondLst>
                                        </p:cTn>
                                        <p:tgtEl>
                                          <p:spTgt spid="43"/>
                                        </p:tgtEl>
                                        <p:attrNameLst>
                                          <p:attrName>style.visibility</p:attrName>
                                        </p:attrNameLst>
                                      </p:cBhvr>
                                      <p:to>
                                        <p:strVal val="visible"/>
                                      </p:to>
                                    </p:set>
                                    <p:animEffect transition="in" filter="box(in)">
                                      <p:cBhvr>
                                        <p:cTn id="54" dur="500"/>
                                        <p:tgtEl>
                                          <p:spTgt spid="43"/>
                                        </p:tgtEl>
                                      </p:cBhvr>
                                    </p:animEffect>
                                  </p:childTnLst>
                                </p:cTn>
                              </p:par>
                              <p:par>
                                <p:cTn id="55" presetID="4" presetClass="entr" presetSubtype="16" fill="hold" grpId="0" nodeType="withEffect">
                                  <p:stCondLst>
                                    <p:cond delay="1600"/>
                                  </p:stCondLst>
                                  <p:childTnLst>
                                    <p:set>
                                      <p:cBhvr>
                                        <p:cTn id="56" dur="1" fill="hold">
                                          <p:stCondLst>
                                            <p:cond delay="0"/>
                                          </p:stCondLst>
                                        </p:cTn>
                                        <p:tgtEl>
                                          <p:spTgt spid="54"/>
                                        </p:tgtEl>
                                        <p:attrNameLst>
                                          <p:attrName>style.visibility</p:attrName>
                                        </p:attrNameLst>
                                      </p:cBhvr>
                                      <p:to>
                                        <p:strVal val="visible"/>
                                      </p:to>
                                    </p:set>
                                    <p:animEffect transition="in" filter="box(in)">
                                      <p:cBhvr>
                                        <p:cTn id="57" dur="500"/>
                                        <p:tgtEl>
                                          <p:spTgt spid="54"/>
                                        </p:tgtEl>
                                      </p:cBhvr>
                                    </p:animEffect>
                                  </p:childTnLst>
                                </p:cTn>
                              </p:par>
                              <p:par>
                                <p:cTn id="58" presetID="4" presetClass="entr" presetSubtype="16" fill="hold" grpId="0" nodeType="withEffect">
                                  <p:stCondLst>
                                    <p:cond delay="1700"/>
                                  </p:stCondLst>
                                  <p:childTnLst>
                                    <p:set>
                                      <p:cBhvr>
                                        <p:cTn id="59" dur="1" fill="hold">
                                          <p:stCondLst>
                                            <p:cond delay="0"/>
                                          </p:stCondLst>
                                        </p:cTn>
                                        <p:tgtEl>
                                          <p:spTgt spid="58"/>
                                        </p:tgtEl>
                                        <p:attrNameLst>
                                          <p:attrName>style.visibility</p:attrName>
                                        </p:attrNameLst>
                                      </p:cBhvr>
                                      <p:to>
                                        <p:strVal val="visible"/>
                                      </p:to>
                                    </p:set>
                                    <p:animEffect transition="in" filter="box(in)">
                                      <p:cBhvr>
                                        <p:cTn id="60" dur="500"/>
                                        <p:tgtEl>
                                          <p:spTgt spid="58"/>
                                        </p:tgtEl>
                                      </p:cBhvr>
                                    </p:animEffect>
                                  </p:childTnLst>
                                </p:cTn>
                              </p:par>
                              <p:par>
                                <p:cTn id="61" presetID="4" presetClass="entr" presetSubtype="16" fill="hold" grpId="2" nodeType="withEffect">
                                  <p:stCondLst>
                                    <p:cond delay="1800"/>
                                  </p:stCondLst>
                                  <p:childTnLst>
                                    <p:set>
                                      <p:cBhvr>
                                        <p:cTn id="62" dur="1" fill="hold">
                                          <p:stCondLst>
                                            <p:cond delay="0"/>
                                          </p:stCondLst>
                                        </p:cTn>
                                        <p:tgtEl>
                                          <p:spTgt spid="55"/>
                                        </p:tgtEl>
                                        <p:attrNameLst>
                                          <p:attrName>style.visibility</p:attrName>
                                        </p:attrNameLst>
                                      </p:cBhvr>
                                      <p:to>
                                        <p:strVal val="visible"/>
                                      </p:to>
                                    </p:set>
                                    <p:animEffect transition="in" filter="box(in)">
                                      <p:cBhvr>
                                        <p:cTn id="63" dur="500"/>
                                        <p:tgtEl>
                                          <p:spTgt spid="55"/>
                                        </p:tgtEl>
                                      </p:cBhvr>
                                    </p:animEffect>
                                  </p:childTnLst>
                                </p:cTn>
                              </p:par>
                              <p:par>
                                <p:cTn id="64" presetID="4" presetClass="entr" presetSubtype="16" fill="hold" grpId="0" nodeType="withEffect">
                                  <p:stCondLst>
                                    <p:cond delay="1900"/>
                                  </p:stCondLst>
                                  <p:childTnLst>
                                    <p:set>
                                      <p:cBhvr>
                                        <p:cTn id="65" dur="1" fill="hold">
                                          <p:stCondLst>
                                            <p:cond delay="0"/>
                                          </p:stCondLst>
                                        </p:cTn>
                                        <p:tgtEl>
                                          <p:spTgt spid="60"/>
                                        </p:tgtEl>
                                        <p:attrNameLst>
                                          <p:attrName>style.visibility</p:attrName>
                                        </p:attrNameLst>
                                      </p:cBhvr>
                                      <p:to>
                                        <p:strVal val="visible"/>
                                      </p:to>
                                    </p:set>
                                    <p:animEffect transition="in" filter="box(in)">
                                      <p:cBhvr>
                                        <p:cTn id="66" dur="500"/>
                                        <p:tgtEl>
                                          <p:spTgt spid="60"/>
                                        </p:tgtEl>
                                      </p:cBhvr>
                                    </p:animEffect>
                                  </p:childTnLst>
                                </p:cTn>
                              </p:par>
                              <p:par>
                                <p:cTn id="67" presetID="4" presetClass="entr" presetSubtype="16" fill="hold" grpId="0" nodeType="withEffect">
                                  <p:stCondLst>
                                    <p:cond delay="2000"/>
                                  </p:stCondLst>
                                  <p:childTnLst>
                                    <p:set>
                                      <p:cBhvr>
                                        <p:cTn id="68" dur="1" fill="hold">
                                          <p:stCondLst>
                                            <p:cond delay="0"/>
                                          </p:stCondLst>
                                        </p:cTn>
                                        <p:tgtEl>
                                          <p:spTgt spid="62"/>
                                        </p:tgtEl>
                                        <p:attrNameLst>
                                          <p:attrName>style.visibility</p:attrName>
                                        </p:attrNameLst>
                                      </p:cBhvr>
                                      <p:to>
                                        <p:strVal val="visible"/>
                                      </p:to>
                                    </p:set>
                                    <p:animEffect transition="in" filter="box(in)">
                                      <p:cBhvr>
                                        <p:cTn id="69" dur="500"/>
                                        <p:tgtEl>
                                          <p:spTgt spid="62"/>
                                        </p:tgtEl>
                                      </p:cBhvr>
                                    </p:animEffect>
                                  </p:childTnLst>
                                </p:cTn>
                              </p:par>
                              <p:par>
                                <p:cTn id="70" presetID="4" presetClass="entr" presetSubtype="16" fill="hold" grpId="0" nodeType="withEffect">
                                  <p:stCondLst>
                                    <p:cond delay="2100"/>
                                  </p:stCondLst>
                                  <p:childTnLst>
                                    <p:set>
                                      <p:cBhvr>
                                        <p:cTn id="71" dur="1" fill="hold">
                                          <p:stCondLst>
                                            <p:cond delay="0"/>
                                          </p:stCondLst>
                                        </p:cTn>
                                        <p:tgtEl>
                                          <p:spTgt spid="66"/>
                                        </p:tgtEl>
                                        <p:attrNameLst>
                                          <p:attrName>style.visibility</p:attrName>
                                        </p:attrNameLst>
                                      </p:cBhvr>
                                      <p:to>
                                        <p:strVal val="visible"/>
                                      </p:to>
                                    </p:set>
                                    <p:animEffect transition="in" filter="box(in)">
                                      <p:cBhvr>
                                        <p:cTn id="72" dur="500"/>
                                        <p:tgtEl>
                                          <p:spTgt spid="66"/>
                                        </p:tgtEl>
                                      </p:cBhvr>
                                    </p:animEffect>
                                  </p:childTnLst>
                                </p:cTn>
                              </p:par>
                              <p:par>
                                <p:cTn id="73" presetID="4" presetClass="entr" presetSubtype="16" fill="hold" grpId="0" nodeType="withEffect">
                                  <p:stCondLst>
                                    <p:cond delay="2200"/>
                                  </p:stCondLst>
                                  <p:childTnLst>
                                    <p:set>
                                      <p:cBhvr>
                                        <p:cTn id="74" dur="1" fill="hold">
                                          <p:stCondLst>
                                            <p:cond delay="0"/>
                                          </p:stCondLst>
                                        </p:cTn>
                                        <p:tgtEl>
                                          <p:spTgt spid="61"/>
                                        </p:tgtEl>
                                        <p:attrNameLst>
                                          <p:attrName>style.visibility</p:attrName>
                                        </p:attrNameLst>
                                      </p:cBhvr>
                                      <p:to>
                                        <p:strVal val="visible"/>
                                      </p:to>
                                    </p:set>
                                    <p:animEffect transition="in" filter="box(in)">
                                      <p:cBhvr>
                                        <p:cTn id="75" dur="500"/>
                                        <p:tgtEl>
                                          <p:spTgt spid="61"/>
                                        </p:tgtEl>
                                      </p:cBhvr>
                                    </p:animEffect>
                                  </p:childTnLst>
                                </p:cTn>
                              </p:par>
                              <p:par>
                                <p:cTn id="76" presetID="4" presetClass="entr" presetSubtype="16" fill="hold" grpId="0" nodeType="withEffect">
                                  <p:stCondLst>
                                    <p:cond delay="2300"/>
                                  </p:stCondLst>
                                  <p:childTnLst>
                                    <p:set>
                                      <p:cBhvr>
                                        <p:cTn id="77" dur="1" fill="hold">
                                          <p:stCondLst>
                                            <p:cond delay="0"/>
                                          </p:stCondLst>
                                        </p:cTn>
                                        <p:tgtEl>
                                          <p:spTgt spid="51"/>
                                        </p:tgtEl>
                                        <p:attrNameLst>
                                          <p:attrName>style.visibility</p:attrName>
                                        </p:attrNameLst>
                                      </p:cBhvr>
                                      <p:to>
                                        <p:strVal val="visible"/>
                                      </p:to>
                                    </p:set>
                                    <p:animEffect transition="in" filter="box(in)">
                                      <p:cBhvr>
                                        <p:cTn id="78" dur="500"/>
                                        <p:tgtEl>
                                          <p:spTgt spid="51"/>
                                        </p:tgtEl>
                                      </p:cBhvr>
                                    </p:animEffect>
                                  </p:childTnLst>
                                </p:cTn>
                              </p:par>
                              <p:par>
                                <p:cTn id="79" presetID="4" presetClass="entr" presetSubtype="16" fill="hold" grpId="0" nodeType="withEffect">
                                  <p:stCondLst>
                                    <p:cond delay="2400"/>
                                  </p:stCondLst>
                                  <p:childTnLst>
                                    <p:set>
                                      <p:cBhvr>
                                        <p:cTn id="80" dur="1" fill="hold">
                                          <p:stCondLst>
                                            <p:cond delay="0"/>
                                          </p:stCondLst>
                                        </p:cTn>
                                        <p:tgtEl>
                                          <p:spTgt spid="47"/>
                                        </p:tgtEl>
                                        <p:attrNameLst>
                                          <p:attrName>style.visibility</p:attrName>
                                        </p:attrNameLst>
                                      </p:cBhvr>
                                      <p:to>
                                        <p:strVal val="visible"/>
                                      </p:to>
                                    </p:set>
                                    <p:animEffect transition="in" filter="box(in)">
                                      <p:cBhvr>
                                        <p:cTn id="81"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p:cTn id="82" fill="hold" display="0">
                  <p:stCondLst>
                    <p:cond delay="indefinite"/>
                  </p:stCondLst>
                  <p:endCondLst>
                    <p:cond evt="onNext" delay="0">
                      <p:tgtEl>
                        <p:sldTgt/>
                      </p:tgtEl>
                    </p:cond>
                    <p:cond evt="onPrev" delay="0">
                      <p:tgtEl>
                        <p:sldTgt/>
                      </p:tgtEl>
                    </p:cond>
                    <p:cond evt="onStopAudio" delay="0">
                      <p:tgtEl>
                        <p:sldTgt/>
                      </p:tgtEl>
                    </p:cond>
                  </p:endCondLst>
                </p:cTn>
                <p:tgtEl>
                  <p:spTgt spid="69"/>
                </p:tgtEl>
              </p:cMediaNode>
            </p:audio>
            <p:audio>
              <p:cMediaNode>
                <p:cTn id="83" fill="hold" display="0">
                  <p:stCondLst>
                    <p:cond delay="indefinite"/>
                  </p:stCondLst>
                  <p:endCondLst>
                    <p:cond evt="onNext" delay="0">
                      <p:tgtEl>
                        <p:sldTgt/>
                      </p:tgtEl>
                    </p:cond>
                    <p:cond evt="onPrev" delay="0">
                      <p:tgtEl>
                        <p:sldTgt/>
                      </p:tgtEl>
                    </p:cond>
                    <p:cond evt="onStopAudio" delay="0">
                      <p:tgtEl>
                        <p:sldTgt/>
                      </p:tgtEl>
                    </p:cond>
                  </p:endCondLst>
                </p:cTn>
                <p:tgtEl>
                  <p:spTgt spid="71"/>
                </p:tgtEl>
              </p:cMediaNode>
            </p:audio>
            <p:audio>
              <p:cMediaNode>
                <p:cTn id="84" fill="hold" display="0">
                  <p:stCondLst>
                    <p:cond delay="indefinite"/>
                  </p:stCondLst>
                  <p:endCondLst>
                    <p:cond evt="onNext" delay="0">
                      <p:tgtEl>
                        <p:sldTgt/>
                      </p:tgtEl>
                    </p:cond>
                    <p:cond evt="onPrev" delay="0">
                      <p:tgtEl>
                        <p:sldTgt/>
                      </p:tgtEl>
                    </p:cond>
                    <p:cond evt="onStopAudio" delay="0">
                      <p:tgtEl>
                        <p:sldTgt/>
                      </p:tgtEl>
                    </p:cond>
                  </p:endCondLst>
                </p:cTn>
                <p:tgtEl>
                  <p:spTgt spid="72"/>
                </p:tgtEl>
              </p:cMediaNode>
            </p:audio>
            <p:audio>
              <p:cMediaNode>
                <p:cTn id="85" fill="hold" display="0">
                  <p:stCondLst>
                    <p:cond delay="indefinite"/>
                  </p:stCondLst>
                  <p:endCondLst>
                    <p:cond evt="onNext" delay="0">
                      <p:tgtEl>
                        <p:sldTgt/>
                      </p:tgtEl>
                    </p:cond>
                    <p:cond evt="onPrev" delay="0">
                      <p:tgtEl>
                        <p:sldTgt/>
                      </p:tgtEl>
                    </p:cond>
                    <p:cond evt="onStopAudio" delay="0">
                      <p:tgtEl>
                        <p:sldTgt/>
                      </p:tgtEl>
                    </p:cond>
                  </p:endCondLst>
                </p:cTn>
                <p:tgtEl>
                  <p:spTgt spid="73"/>
                </p:tgtEl>
              </p:cMediaNode>
            </p:audio>
            <p:audio>
              <p:cMediaNode>
                <p:cTn id="86" fill="hold" display="0">
                  <p:stCondLst>
                    <p:cond delay="indefinite"/>
                  </p:stCondLst>
                  <p:endCondLst>
                    <p:cond evt="onNext" delay="0">
                      <p:tgtEl>
                        <p:sldTgt/>
                      </p:tgtEl>
                    </p:cond>
                    <p:cond evt="onPrev" delay="0">
                      <p:tgtEl>
                        <p:sldTgt/>
                      </p:tgtEl>
                    </p:cond>
                    <p:cond evt="onStopAudio" delay="0">
                      <p:tgtEl>
                        <p:sldTgt/>
                      </p:tgtEl>
                    </p:cond>
                  </p:endCondLst>
                </p:cTn>
                <p:tgtEl>
                  <p:spTgt spid="74"/>
                </p:tgtEl>
              </p:cMediaNode>
            </p:audio>
            <p:audio>
              <p:cMediaNode>
                <p:cTn id="87" fill="hold" display="0">
                  <p:stCondLst>
                    <p:cond delay="indefinite"/>
                  </p:stCondLst>
                  <p:endCondLst>
                    <p:cond evt="onNext" delay="0">
                      <p:tgtEl>
                        <p:sldTgt/>
                      </p:tgtEl>
                    </p:cond>
                    <p:cond evt="onPrev" delay="0">
                      <p:tgtEl>
                        <p:sldTgt/>
                      </p:tgtEl>
                    </p:cond>
                    <p:cond evt="onStopAudio" delay="0">
                      <p:tgtEl>
                        <p:sldTgt/>
                      </p:tgtEl>
                    </p:cond>
                  </p:endCondLst>
                </p:cTn>
                <p:tgtEl>
                  <p:spTgt spid="75"/>
                </p:tgtEl>
              </p:cMediaNode>
            </p:audio>
            <p:audio>
              <p:cMediaNode>
                <p:cTn id="88" fill="hold" display="0">
                  <p:stCondLst>
                    <p:cond delay="indefinite"/>
                  </p:stCondLst>
                  <p:endCondLst>
                    <p:cond evt="onNext" delay="0">
                      <p:tgtEl>
                        <p:sldTgt/>
                      </p:tgtEl>
                    </p:cond>
                    <p:cond evt="onPrev" delay="0">
                      <p:tgtEl>
                        <p:sldTgt/>
                      </p:tgtEl>
                    </p:cond>
                    <p:cond evt="onStopAudio" delay="0">
                      <p:tgtEl>
                        <p:sldTgt/>
                      </p:tgtEl>
                    </p:cond>
                  </p:endCondLst>
                </p:cTn>
                <p:tgtEl>
                  <p:spTgt spid="68"/>
                </p:tgtEl>
              </p:cMediaNode>
            </p:audio>
            <p:seq concurrent="1" nextAc="seek">
              <p:cTn id="89" restart="whenNotActive" fill="hold" evtFilter="cancelBubble" nodeType="interactiveSeq">
                <p:stCondLst>
                  <p:cond evt="onClick" delay="0">
                    <p:tgtEl>
                      <p:spTgt spid="12"/>
                    </p:tgtEl>
                  </p:cond>
                </p:stCondLst>
                <p:endSync evt="end" delay="0">
                  <p:rtn val="all"/>
                </p:endSync>
                <p:childTnLst>
                  <p:par>
                    <p:cTn id="90" fill="hold">
                      <p:stCondLst>
                        <p:cond delay="0"/>
                      </p:stCondLst>
                      <p:childTnLst>
                        <p:par>
                          <p:cTn id="91" fill="hold">
                            <p:stCondLst>
                              <p:cond delay="0"/>
                            </p:stCondLst>
                            <p:childTnLst>
                              <p:par>
                                <p:cTn id="92" presetID="10" presetClass="exit" presetSubtype="0" fill="hold" grpId="1" nodeType="clickEffect">
                                  <p:stCondLst>
                                    <p:cond delay="0"/>
                                  </p:stCondLst>
                                  <p:childTnLst>
                                    <p:animEffect transition="out" filter="fade">
                                      <p:cBhvr>
                                        <p:cTn id="93" dur="500"/>
                                        <p:tgtEl>
                                          <p:spTgt spid="37"/>
                                        </p:tgtEl>
                                      </p:cBhvr>
                                    </p:animEffect>
                                    <p:set>
                                      <p:cBhvr>
                                        <p:cTn id="94" dur="1" fill="hold">
                                          <p:stCondLst>
                                            <p:cond delay="499"/>
                                          </p:stCondLst>
                                        </p:cTn>
                                        <p:tgtEl>
                                          <p:spTgt spid="37"/>
                                        </p:tgtEl>
                                        <p:attrNameLst>
                                          <p:attrName>style.visibility</p:attrName>
                                        </p:attrNameLst>
                                      </p:cBhvr>
                                      <p:to>
                                        <p:strVal val="hidden"/>
                                      </p:to>
                                    </p:set>
                                  </p:childTnLst>
                                </p:cTn>
                              </p:par>
                            </p:childTnLst>
                          </p:cTn>
                        </p:par>
                      </p:childTnLst>
                    </p:cTn>
                  </p:par>
                </p:childTnLst>
              </p:cTn>
              <p:nextCondLst>
                <p:cond evt="onClick" delay="0">
                  <p:tgtEl>
                    <p:spTgt spid="12"/>
                  </p:tgtEl>
                </p:cond>
              </p:nextCondLst>
            </p:seq>
            <p:audio>
              <p:cMediaNode>
                <p:cTn id="95" fill="hold" display="0">
                  <p:stCondLst>
                    <p:cond delay="indefinite"/>
                  </p:stCondLst>
                  <p:endCondLst>
                    <p:cond evt="onNext" delay="0">
                      <p:tgtEl>
                        <p:sldTgt/>
                      </p:tgtEl>
                    </p:cond>
                    <p:cond evt="onPrev" delay="0">
                      <p:tgtEl>
                        <p:sldTgt/>
                      </p:tgtEl>
                    </p:cond>
                    <p:cond evt="onStopAudio" delay="0">
                      <p:tgtEl>
                        <p:sldTgt/>
                      </p:tgtEl>
                    </p:cond>
                  </p:endCondLst>
                </p:cTn>
                <p:tgtEl>
                  <p:spTgt spid="76"/>
                </p:tgtEl>
              </p:cMediaNode>
            </p:audio>
            <p:audio>
              <p:cMediaNode>
                <p:cTn id="96" fill="hold" display="0">
                  <p:stCondLst>
                    <p:cond delay="indefinite"/>
                  </p:stCondLst>
                  <p:endCondLst>
                    <p:cond evt="onNext" delay="0">
                      <p:tgtEl>
                        <p:sldTgt/>
                      </p:tgtEl>
                    </p:cond>
                    <p:cond evt="onPrev" delay="0">
                      <p:tgtEl>
                        <p:sldTgt/>
                      </p:tgtEl>
                    </p:cond>
                    <p:cond evt="onStopAudio" delay="0">
                      <p:tgtEl>
                        <p:sldTgt/>
                      </p:tgtEl>
                    </p:cond>
                  </p:endCondLst>
                </p:cTn>
                <p:tgtEl>
                  <p:spTgt spid="77"/>
                </p:tgtEl>
              </p:cMediaNode>
            </p:audio>
            <p:audio>
              <p:cMediaNode>
                <p:cTn id="97" fill="hold" display="0">
                  <p:stCondLst>
                    <p:cond delay="indefinite"/>
                  </p:stCondLst>
                  <p:endCondLst>
                    <p:cond evt="onNext" delay="0">
                      <p:tgtEl>
                        <p:sldTgt/>
                      </p:tgtEl>
                    </p:cond>
                    <p:cond evt="onPrev" delay="0">
                      <p:tgtEl>
                        <p:sldTgt/>
                      </p:tgtEl>
                    </p:cond>
                    <p:cond evt="onStopAudio" delay="0">
                      <p:tgtEl>
                        <p:sldTgt/>
                      </p:tgtEl>
                    </p:cond>
                  </p:endCondLst>
                </p:cTn>
                <p:tgtEl>
                  <p:spTgt spid="78"/>
                </p:tgtEl>
              </p:cMediaNode>
            </p:audio>
            <p:audio>
              <p:cMediaNode>
                <p:cTn id="98" fill="hold" display="0">
                  <p:stCondLst>
                    <p:cond delay="indefinite"/>
                  </p:stCondLst>
                  <p:endCondLst>
                    <p:cond evt="onNext" delay="0">
                      <p:tgtEl>
                        <p:sldTgt/>
                      </p:tgtEl>
                    </p:cond>
                    <p:cond evt="onPrev" delay="0">
                      <p:tgtEl>
                        <p:sldTgt/>
                      </p:tgtEl>
                    </p:cond>
                    <p:cond evt="onStopAudio" delay="0">
                      <p:tgtEl>
                        <p:sldTgt/>
                      </p:tgtEl>
                    </p:cond>
                  </p:endCondLst>
                </p:cTn>
                <p:tgtEl>
                  <p:spTgt spid="79"/>
                </p:tgtEl>
              </p:cMediaNode>
            </p:audio>
            <p:audio>
              <p:cMediaNode>
                <p:cTn id="99" fill="hold" display="0">
                  <p:stCondLst>
                    <p:cond delay="indefinite"/>
                  </p:stCondLst>
                  <p:endCondLst>
                    <p:cond evt="onNext" delay="0">
                      <p:tgtEl>
                        <p:sldTgt/>
                      </p:tgtEl>
                    </p:cond>
                    <p:cond evt="onPrev" delay="0">
                      <p:tgtEl>
                        <p:sldTgt/>
                      </p:tgtEl>
                    </p:cond>
                    <p:cond evt="onStopAudio" delay="0">
                      <p:tgtEl>
                        <p:sldTgt/>
                      </p:tgtEl>
                    </p:cond>
                  </p:endCondLst>
                </p:cTn>
                <p:tgtEl>
                  <p:spTgt spid="80"/>
                </p:tgtEl>
              </p:cMediaNode>
            </p:audio>
            <p:seq concurrent="1" nextAc="seek">
              <p:cTn id="100" restart="whenNotActive" fill="hold" evtFilter="cancelBubble" nodeType="interactiveSeq">
                <p:stCondLst>
                  <p:cond evt="onClick" delay="0">
                    <p:tgtEl>
                      <p:spTgt spid="13"/>
                    </p:tgtEl>
                  </p:cond>
                </p:stCondLst>
                <p:endSync evt="end" delay="0">
                  <p:rtn val="all"/>
                </p:endSync>
                <p:childTnLst>
                  <p:par>
                    <p:cTn id="101" fill="hold">
                      <p:stCondLst>
                        <p:cond delay="0"/>
                      </p:stCondLst>
                      <p:childTnLst>
                        <p:par>
                          <p:cTn id="102" fill="hold">
                            <p:stCondLst>
                              <p:cond delay="0"/>
                            </p:stCondLst>
                            <p:childTnLst>
                              <p:par>
                                <p:cTn id="103" presetID="10" presetClass="exit" presetSubtype="0" fill="hold" grpId="1" nodeType="clickEffect">
                                  <p:stCondLst>
                                    <p:cond delay="0"/>
                                  </p:stCondLst>
                                  <p:childTnLst>
                                    <p:animEffect transition="out" filter="fade">
                                      <p:cBhvr>
                                        <p:cTn id="104" dur="2000"/>
                                        <p:tgtEl>
                                          <p:spTgt spid="47"/>
                                        </p:tgtEl>
                                      </p:cBhvr>
                                    </p:animEffect>
                                    <p:set>
                                      <p:cBhvr>
                                        <p:cTn id="105" dur="1" fill="hold">
                                          <p:stCondLst>
                                            <p:cond delay="1999"/>
                                          </p:stCondLst>
                                        </p:cTn>
                                        <p:tgtEl>
                                          <p:spTgt spid="47"/>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106" restart="whenNotActive" fill="hold" evtFilter="cancelBubble" nodeType="interactiveSeq">
                <p:stCondLst>
                  <p:cond evt="onClick" delay="0">
                    <p:tgtEl>
                      <p:spTgt spid="14"/>
                    </p:tgtEl>
                  </p:cond>
                </p:stCondLst>
                <p:endSync evt="end" delay="0">
                  <p:rtn val="all"/>
                </p:endSync>
                <p:childTnLst>
                  <p:par>
                    <p:cTn id="107" fill="hold">
                      <p:stCondLst>
                        <p:cond delay="0"/>
                      </p:stCondLst>
                      <p:childTnLst>
                        <p:par>
                          <p:cTn id="108" fill="hold">
                            <p:stCondLst>
                              <p:cond delay="0"/>
                            </p:stCondLst>
                            <p:childTnLst>
                              <p:par>
                                <p:cTn id="109" presetID="10" presetClass="exit" presetSubtype="0" fill="hold" grpId="1" nodeType="clickEffect">
                                  <p:stCondLst>
                                    <p:cond delay="0"/>
                                  </p:stCondLst>
                                  <p:childTnLst>
                                    <p:animEffect transition="out" filter="fade">
                                      <p:cBhvr>
                                        <p:cTn id="110" dur="2000"/>
                                        <p:tgtEl>
                                          <p:spTgt spid="52"/>
                                        </p:tgtEl>
                                      </p:cBhvr>
                                    </p:animEffect>
                                    <p:set>
                                      <p:cBhvr>
                                        <p:cTn id="111" dur="1" fill="hold">
                                          <p:stCondLst>
                                            <p:cond delay="1999"/>
                                          </p:stCondLst>
                                        </p:cTn>
                                        <p:tgtEl>
                                          <p:spTgt spid="52"/>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112" restart="whenNotActive" fill="hold" evtFilter="cancelBubble" nodeType="interactiveSeq">
                <p:stCondLst>
                  <p:cond evt="onClick" delay="0">
                    <p:tgtEl>
                      <p:spTgt spid="15"/>
                    </p:tgtEl>
                  </p:cond>
                </p:stCondLst>
                <p:endSync evt="end" delay="0">
                  <p:rtn val="all"/>
                </p:endSync>
                <p:childTnLst>
                  <p:par>
                    <p:cTn id="113" fill="hold">
                      <p:stCondLst>
                        <p:cond delay="0"/>
                      </p:stCondLst>
                      <p:childTnLst>
                        <p:par>
                          <p:cTn id="114" fill="hold">
                            <p:stCondLst>
                              <p:cond delay="0"/>
                            </p:stCondLst>
                            <p:childTnLst>
                              <p:par>
                                <p:cTn id="115" presetID="10" presetClass="exit" presetSubtype="0" fill="hold" grpId="1" nodeType="clickEffect">
                                  <p:stCondLst>
                                    <p:cond delay="0"/>
                                  </p:stCondLst>
                                  <p:childTnLst>
                                    <p:animEffect transition="out" filter="fade">
                                      <p:cBhvr>
                                        <p:cTn id="116" dur="2000"/>
                                        <p:tgtEl>
                                          <p:spTgt spid="57"/>
                                        </p:tgtEl>
                                      </p:cBhvr>
                                    </p:animEffect>
                                    <p:set>
                                      <p:cBhvr>
                                        <p:cTn id="117" dur="1" fill="hold">
                                          <p:stCondLst>
                                            <p:cond delay="1999"/>
                                          </p:stCondLst>
                                        </p:cTn>
                                        <p:tgtEl>
                                          <p:spTgt spid="57"/>
                                        </p:tgtEl>
                                        <p:attrNameLst>
                                          <p:attrName>style.visibility</p:attrName>
                                        </p:attrNameLst>
                                      </p:cBhvr>
                                      <p:to>
                                        <p:strVal val="hidden"/>
                                      </p:to>
                                    </p:set>
                                  </p:childTnLst>
                                </p:cTn>
                              </p:par>
                            </p:childTnLst>
                          </p:cTn>
                        </p:par>
                      </p:childTnLst>
                    </p:cTn>
                  </p:par>
                </p:childTnLst>
              </p:cTn>
              <p:nextCondLst>
                <p:cond evt="onClick" delay="0">
                  <p:tgtEl>
                    <p:spTgt spid="15"/>
                  </p:tgtEl>
                </p:cond>
              </p:nextCondLst>
            </p:seq>
            <p:seq concurrent="1" nextAc="seek">
              <p:cTn id="118" restart="whenNotActive" fill="hold" evtFilter="cancelBubble" nodeType="interactiveSeq">
                <p:stCondLst>
                  <p:cond evt="onClick" delay="0">
                    <p:tgtEl>
                      <p:spTgt spid="16"/>
                    </p:tgtEl>
                  </p:cond>
                </p:stCondLst>
                <p:endSync evt="end" delay="0">
                  <p:rtn val="all"/>
                </p:endSync>
                <p:childTnLst>
                  <p:par>
                    <p:cTn id="119" fill="hold">
                      <p:stCondLst>
                        <p:cond delay="0"/>
                      </p:stCondLst>
                      <p:childTnLst>
                        <p:par>
                          <p:cTn id="120" fill="hold">
                            <p:stCondLst>
                              <p:cond delay="0"/>
                            </p:stCondLst>
                            <p:childTnLst>
                              <p:par>
                                <p:cTn id="121" presetID="10" presetClass="exit" presetSubtype="0" fill="hold" grpId="1" nodeType="clickEffect">
                                  <p:stCondLst>
                                    <p:cond delay="0"/>
                                  </p:stCondLst>
                                  <p:childTnLst>
                                    <p:animEffect transition="out" filter="fade">
                                      <p:cBhvr>
                                        <p:cTn id="122" dur="2000"/>
                                        <p:tgtEl>
                                          <p:spTgt spid="62"/>
                                        </p:tgtEl>
                                      </p:cBhvr>
                                    </p:animEffect>
                                    <p:set>
                                      <p:cBhvr>
                                        <p:cTn id="123" dur="1" fill="hold">
                                          <p:stCondLst>
                                            <p:cond delay="1999"/>
                                          </p:stCondLst>
                                        </p:cTn>
                                        <p:tgtEl>
                                          <p:spTgt spid="62"/>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124" restart="whenNotActive" fill="hold" evtFilter="cancelBubble" nodeType="interactiveSeq">
                <p:stCondLst>
                  <p:cond evt="onClick" delay="0">
                    <p:tgtEl>
                      <p:spTgt spid="17"/>
                    </p:tgtEl>
                  </p:cond>
                </p:stCondLst>
                <p:endSync evt="end" delay="0">
                  <p:rtn val="all"/>
                </p:endSync>
                <p:childTnLst>
                  <p:par>
                    <p:cTn id="125" fill="hold">
                      <p:stCondLst>
                        <p:cond delay="0"/>
                      </p:stCondLst>
                      <p:childTnLst>
                        <p:par>
                          <p:cTn id="126" fill="hold">
                            <p:stCondLst>
                              <p:cond delay="0"/>
                            </p:stCondLst>
                            <p:childTnLst>
                              <p:par>
                                <p:cTn id="127" presetID="10" presetClass="exit" presetSubtype="0" fill="hold" grpId="1" nodeType="clickEffect">
                                  <p:stCondLst>
                                    <p:cond delay="0"/>
                                  </p:stCondLst>
                                  <p:childTnLst>
                                    <p:animEffect transition="out" filter="fade">
                                      <p:cBhvr>
                                        <p:cTn id="128" dur="2000"/>
                                        <p:tgtEl>
                                          <p:spTgt spid="46"/>
                                        </p:tgtEl>
                                      </p:cBhvr>
                                    </p:animEffect>
                                    <p:set>
                                      <p:cBhvr>
                                        <p:cTn id="129" dur="1" fill="hold">
                                          <p:stCondLst>
                                            <p:cond delay="1999"/>
                                          </p:stCondLst>
                                        </p:cTn>
                                        <p:tgtEl>
                                          <p:spTgt spid="46"/>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130" restart="whenNotActive" fill="hold" evtFilter="cancelBubble" nodeType="interactiveSeq">
                <p:stCondLst>
                  <p:cond evt="onClick" delay="0">
                    <p:tgtEl>
                      <p:spTgt spid="18"/>
                    </p:tgtEl>
                  </p:cond>
                </p:stCondLst>
                <p:endSync evt="end" delay="0">
                  <p:rtn val="all"/>
                </p:endSync>
                <p:childTnLst>
                  <p:par>
                    <p:cTn id="131" fill="hold">
                      <p:stCondLst>
                        <p:cond delay="0"/>
                      </p:stCondLst>
                      <p:childTnLst>
                        <p:par>
                          <p:cTn id="132" fill="hold">
                            <p:stCondLst>
                              <p:cond delay="0"/>
                            </p:stCondLst>
                            <p:childTnLst>
                              <p:par>
                                <p:cTn id="133" presetID="10" presetClass="exit" presetSubtype="0" fill="hold" grpId="1" nodeType="clickEffect">
                                  <p:stCondLst>
                                    <p:cond delay="0"/>
                                  </p:stCondLst>
                                  <p:childTnLst>
                                    <p:animEffect transition="out" filter="fade">
                                      <p:cBhvr>
                                        <p:cTn id="134" dur="2000"/>
                                        <p:tgtEl>
                                          <p:spTgt spid="51"/>
                                        </p:tgtEl>
                                      </p:cBhvr>
                                    </p:animEffect>
                                    <p:set>
                                      <p:cBhvr>
                                        <p:cTn id="135" dur="1" fill="hold">
                                          <p:stCondLst>
                                            <p:cond delay="1999"/>
                                          </p:stCondLst>
                                        </p:cTn>
                                        <p:tgtEl>
                                          <p:spTgt spid="51"/>
                                        </p:tgtEl>
                                        <p:attrNameLst>
                                          <p:attrName>style.visibility</p:attrName>
                                        </p:attrNameLst>
                                      </p:cBhvr>
                                      <p:to>
                                        <p:strVal val="hidden"/>
                                      </p:to>
                                    </p:set>
                                  </p:childTnLst>
                                </p:cTn>
                              </p:par>
                            </p:childTnLst>
                          </p:cTn>
                        </p:par>
                      </p:childTnLst>
                    </p:cTn>
                  </p:par>
                </p:childTnLst>
              </p:cTn>
              <p:nextCondLst>
                <p:cond evt="onClick" delay="0">
                  <p:tgtEl>
                    <p:spTgt spid="18"/>
                  </p:tgtEl>
                </p:cond>
              </p:nextCondLst>
            </p:seq>
            <p:seq concurrent="1" nextAc="seek">
              <p:cTn id="136" restart="whenNotActive" fill="hold" evtFilter="cancelBubble" nodeType="interactiveSeq">
                <p:stCondLst>
                  <p:cond evt="onClick" delay="0">
                    <p:tgtEl>
                      <p:spTgt spid="19"/>
                    </p:tgtEl>
                  </p:cond>
                </p:stCondLst>
                <p:endSync evt="end" delay="0">
                  <p:rtn val="all"/>
                </p:endSync>
                <p:childTnLst>
                  <p:par>
                    <p:cTn id="137" fill="hold">
                      <p:stCondLst>
                        <p:cond delay="0"/>
                      </p:stCondLst>
                      <p:childTnLst>
                        <p:par>
                          <p:cTn id="138" fill="hold">
                            <p:stCondLst>
                              <p:cond delay="0"/>
                            </p:stCondLst>
                            <p:childTnLst>
                              <p:par>
                                <p:cTn id="139" presetID="10" presetClass="exit" presetSubtype="0" fill="hold" grpId="1" nodeType="clickEffect">
                                  <p:stCondLst>
                                    <p:cond delay="0"/>
                                  </p:stCondLst>
                                  <p:childTnLst>
                                    <p:animEffect transition="out" filter="fade">
                                      <p:cBhvr>
                                        <p:cTn id="140" dur="2000"/>
                                        <p:tgtEl>
                                          <p:spTgt spid="56"/>
                                        </p:tgtEl>
                                      </p:cBhvr>
                                    </p:animEffect>
                                    <p:set>
                                      <p:cBhvr>
                                        <p:cTn id="141" dur="1" fill="hold">
                                          <p:stCondLst>
                                            <p:cond delay="1999"/>
                                          </p:stCondLst>
                                        </p:cTn>
                                        <p:tgtEl>
                                          <p:spTgt spid="56"/>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142" restart="whenNotActive" fill="hold" evtFilter="cancelBubble" nodeType="interactiveSeq">
                <p:stCondLst>
                  <p:cond evt="onClick" delay="0">
                    <p:tgtEl>
                      <p:spTgt spid="20"/>
                    </p:tgtEl>
                  </p:cond>
                </p:stCondLst>
                <p:endSync evt="end" delay="0">
                  <p:rtn val="all"/>
                </p:endSync>
                <p:childTnLst>
                  <p:par>
                    <p:cTn id="143" fill="hold">
                      <p:stCondLst>
                        <p:cond delay="0"/>
                      </p:stCondLst>
                      <p:childTnLst>
                        <p:par>
                          <p:cTn id="144" fill="hold">
                            <p:stCondLst>
                              <p:cond delay="0"/>
                            </p:stCondLst>
                            <p:childTnLst>
                              <p:par>
                                <p:cTn id="145" presetID="10" presetClass="exit" presetSubtype="0" fill="hold" grpId="1" nodeType="clickEffect">
                                  <p:stCondLst>
                                    <p:cond delay="0"/>
                                  </p:stCondLst>
                                  <p:childTnLst>
                                    <p:animEffect transition="out" filter="fade">
                                      <p:cBhvr>
                                        <p:cTn id="146" dur="2000"/>
                                        <p:tgtEl>
                                          <p:spTgt spid="61"/>
                                        </p:tgtEl>
                                      </p:cBhvr>
                                    </p:animEffect>
                                    <p:set>
                                      <p:cBhvr>
                                        <p:cTn id="147" dur="1" fill="hold">
                                          <p:stCondLst>
                                            <p:cond delay="1999"/>
                                          </p:stCondLst>
                                        </p:cTn>
                                        <p:tgtEl>
                                          <p:spTgt spid="61"/>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148" restart="whenNotActive" fill="hold" evtFilter="cancelBubble" nodeType="interactiveSeq">
                <p:stCondLst>
                  <p:cond evt="onClick" delay="0">
                    <p:tgtEl>
                      <p:spTgt spid="21"/>
                    </p:tgtEl>
                  </p:cond>
                </p:stCondLst>
                <p:endSync evt="end" delay="0">
                  <p:rtn val="all"/>
                </p:endSync>
                <p:childTnLst>
                  <p:par>
                    <p:cTn id="149" fill="hold">
                      <p:stCondLst>
                        <p:cond delay="0"/>
                      </p:stCondLst>
                      <p:childTnLst>
                        <p:par>
                          <p:cTn id="150" fill="hold">
                            <p:stCondLst>
                              <p:cond delay="0"/>
                            </p:stCondLst>
                            <p:childTnLst>
                              <p:par>
                                <p:cTn id="151" presetID="10" presetClass="exit" presetSubtype="0" fill="hold" grpId="1" nodeType="clickEffect">
                                  <p:stCondLst>
                                    <p:cond delay="0"/>
                                  </p:stCondLst>
                                  <p:childTnLst>
                                    <p:animEffect transition="out" filter="fade">
                                      <p:cBhvr>
                                        <p:cTn id="152" dur="2000"/>
                                        <p:tgtEl>
                                          <p:spTgt spid="66"/>
                                        </p:tgtEl>
                                      </p:cBhvr>
                                    </p:animEffect>
                                    <p:set>
                                      <p:cBhvr>
                                        <p:cTn id="153" dur="1" fill="hold">
                                          <p:stCondLst>
                                            <p:cond delay="1999"/>
                                          </p:stCondLst>
                                        </p:cTn>
                                        <p:tgtEl>
                                          <p:spTgt spid="66"/>
                                        </p:tgtEl>
                                        <p:attrNameLst>
                                          <p:attrName>style.visibility</p:attrName>
                                        </p:attrNameLst>
                                      </p:cBhvr>
                                      <p:to>
                                        <p:strVal val="hidden"/>
                                      </p:to>
                                    </p:set>
                                  </p:childTnLst>
                                </p:cTn>
                              </p:par>
                            </p:childTnLst>
                          </p:cTn>
                        </p:par>
                      </p:childTnLst>
                    </p:cTn>
                  </p:par>
                </p:childTnLst>
              </p:cTn>
              <p:nextCondLst>
                <p:cond evt="onClick" delay="0">
                  <p:tgtEl>
                    <p:spTgt spid="21"/>
                  </p:tgtEl>
                </p:cond>
              </p:nextCondLst>
            </p:seq>
            <p:seq concurrent="1" nextAc="seek">
              <p:cTn id="154" restart="whenNotActive" fill="hold" evtFilter="cancelBubble" nodeType="interactiveSeq">
                <p:stCondLst>
                  <p:cond evt="onClick" delay="0">
                    <p:tgtEl>
                      <p:spTgt spid="22"/>
                    </p:tgtEl>
                  </p:cond>
                </p:stCondLst>
                <p:endSync evt="end" delay="0">
                  <p:rtn val="all"/>
                </p:endSync>
                <p:childTnLst>
                  <p:par>
                    <p:cTn id="155" fill="hold">
                      <p:stCondLst>
                        <p:cond delay="0"/>
                      </p:stCondLst>
                      <p:childTnLst>
                        <p:par>
                          <p:cTn id="156" fill="hold">
                            <p:stCondLst>
                              <p:cond delay="0"/>
                            </p:stCondLst>
                            <p:childTnLst>
                              <p:par>
                                <p:cTn id="157" presetID="10" presetClass="exit" presetSubtype="0" fill="hold" grpId="1" nodeType="clickEffect">
                                  <p:stCondLst>
                                    <p:cond delay="0"/>
                                  </p:stCondLst>
                                  <p:childTnLst>
                                    <p:animEffect transition="out" filter="fade">
                                      <p:cBhvr>
                                        <p:cTn id="158" dur="2000"/>
                                        <p:tgtEl>
                                          <p:spTgt spid="45"/>
                                        </p:tgtEl>
                                      </p:cBhvr>
                                    </p:animEffect>
                                    <p:set>
                                      <p:cBhvr>
                                        <p:cTn id="159" dur="1" fill="hold">
                                          <p:stCondLst>
                                            <p:cond delay="1999"/>
                                          </p:stCondLst>
                                        </p:cTn>
                                        <p:tgtEl>
                                          <p:spTgt spid="45"/>
                                        </p:tgtEl>
                                        <p:attrNameLst>
                                          <p:attrName>style.visibility</p:attrName>
                                        </p:attrNameLst>
                                      </p:cBhvr>
                                      <p:to>
                                        <p:strVal val="hidden"/>
                                      </p:to>
                                    </p:set>
                                  </p:childTnLst>
                                </p:cTn>
                              </p:par>
                            </p:childTnLst>
                          </p:cTn>
                        </p:par>
                      </p:childTnLst>
                    </p:cTn>
                  </p:par>
                </p:childTnLst>
              </p:cTn>
              <p:nextCondLst>
                <p:cond evt="onClick" delay="0">
                  <p:tgtEl>
                    <p:spTgt spid="22"/>
                  </p:tgtEl>
                </p:cond>
              </p:nextCondLst>
            </p:seq>
            <p:seq concurrent="1" nextAc="seek">
              <p:cTn id="160" restart="whenNotActive" fill="hold" evtFilter="cancelBubble" nodeType="interactiveSeq">
                <p:stCondLst>
                  <p:cond evt="onClick" delay="0">
                    <p:tgtEl>
                      <p:spTgt spid="23"/>
                    </p:tgtEl>
                  </p:cond>
                </p:stCondLst>
                <p:endSync evt="end" delay="0">
                  <p:rtn val="all"/>
                </p:endSync>
                <p:childTnLst>
                  <p:par>
                    <p:cTn id="161" fill="hold">
                      <p:stCondLst>
                        <p:cond delay="0"/>
                      </p:stCondLst>
                      <p:childTnLst>
                        <p:par>
                          <p:cTn id="162" fill="hold">
                            <p:stCondLst>
                              <p:cond delay="0"/>
                            </p:stCondLst>
                            <p:childTnLst>
                              <p:par>
                                <p:cTn id="163" presetID="10" presetClass="exit" presetSubtype="0" fill="hold" grpId="1" nodeType="clickEffect">
                                  <p:stCondLst>
                                    <p:cond delay="0"/>
                                  </p:stCondLst>
                                  <p:childTnLst>
                                    <p:animEffect transition="out" filter="fade">
                                      <p:cBhvr>
                                        <p:cTn id="164" dur="2000"/>
                                        <p:tgtEl>
                                          <p:spTgt spid="50"/>
                                        </p:tgtEl>
                                      </p:cBhvr>
                                    </p:animEffect>
                                    <p:set>
                                      <p:cBhvr>
                                        <p:cTn id="165" dur="1" fill="hold">
                                          <p:stCondLst>
                                            <p:cond delay="1999"/>
                                          </p:stCondLst>
                                        </p:cTn>
                                        <p:tgtEl>
                                          <p:spTgt spid="50"/>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166" restart="whenNotActive" fill="hold" evtFilter="cancelBubble" nodeType="interactiveSeq">
                <p:stCondLst>
                  <p:cond evt="onClick" delay="0">
                    <p:tgtEl>
                      <p:spTgt spid="24"/>
                    </p:tgtEl>
                  </p:cond>
                </p:stCondLst>
                <p:endSync evt="end" delay="0">
                  <p:rtn val="all"/>
                </p:endSync>
                <p:childTnLst>
                  <p:par>
                    <p:cTn id="167" fill="hold">
                      <p:stCondLst>
                        <p:cond delay="0"/>
                      </p:stCondLst>
                      <p:childTnLst>
                        <p:par>
                          <p:cTn id="168" fill="hold">
                            <p:stCondLst>
                              <p:cond delay="0"/>
                            </p:stCondLst>
                            <p:childTnLst>
                              <p:par>
                                <p:cTn id="169" presetID="10" presetClass="exit" presetSubtype="0" fill="hold" grpId="1" nodeType="clickEffect">
                                  <p:stCondLst>
                                    <p:cond delay="0"/>
                                  </p:stCondLst>
                                  <p:childTnLst>
                                    <p:animEffect transition="out" filter="fade">
                                      <p:cBhvr>
                                        <p:cTn id="170" dur="2000"/>
                                        <p:tgtEl>
                                          <p:spTgt spid="55"/>
                                        </p:tgtEl>
                                      </p:cBhvr>
                                    </p:animEffect>
                                    <p:set>
                                      <p:cBhvr>
                                        <p:cTn id="171" dur="1" fill="hold">
                                          <p:stCondLst>
                                            <p:cond delay="1999"/>
                                          </p:stCondLst>
                                        </p:cTn>
                                        <p:tgtEl>
                                          <p:spTgt spid="55"/>
                                        </p:tgtEl>
                                        <p:attrNameLst>
                                          <p:attrName>style.visibility</p:attrName>
                                        </p:attrNameLst>
                                      </p:cBhvr>
                                      <p:to>
                                        <p:strVal val="hidden"/>
                                      </p:to>
                                    </p:set>
                                  </p:childTnLst>
                                </p:cTn>
                              </p:par>
                            </p:childTnLst>
                          </p:cTn>
                        </p:par>
                      </p:childTnLst>
                    </p:cTn>
                  </p:par>
                </p:childTnLst>
              </p:cTn>
              <p:nextCondLst>
                <p:cond evt="onClick" delay="0">
                  <p:tgtEl>
                    <p:spTgt spid="24"/>
                  </p:tgtEl>
                </p:cond>
              </p:nextCondLst>
            </p:seq>
            <p:seq concurrent="1" nextAc="seek">
              <p:cTn id="172" restart="whenNotActive" fill="hold" evtFilter="cancelBubble" nodeType="interactiveSeq">
                <p:stCondLst>
                  <p:cond evt="onClick" delay="0">
                    <p:tgtEl>
                      <p:spTgt spid="25"/>
                    </p:tgtEl>
                  </p:cond>
                </p:stCondLst>
                <p:endSync evt="end" delay="0">
                  <p:rtn val="all"/>
                </p:endSync>
                <p:childTnLst>
                  <p:par>
                    <p:cTn id="173" fill="hold">
                      <p:stCondLst>
                        <p:cond delay="0"/>
                      </p:stCondLst>
                      <p:childTnLst>
                        <p:par>
                          <p:cTn id="174" fill="hold">
                            <p:stCondLst>
                              <p:cond delay="0"/>
                            </p:stCondLst>
                            <p:childTnLst>
                              <p:par>
                                <p:cTn id="175" presetID="10" presetClass="exit" presetSubtype="0" fill="hold" grpId="1" nodeType="clickEffect">
                                  <p:stCondLst>
                                    <p:cond delay="0"/>
                                  </p:stCondLst>
                                  <p:childTnLst>
                                    <p:animEffect transition="out" filter="fade">
                                      <p:cBhvr>
                                        <p:cTn id="176" dur="2000"/>
                                        <p:tgtEl>
                                          <p:spTgt spid="60"/>
                                        </p:tgtEl>
                                      </p:cBhvr>
                                    </p:animEffect>
                                    <p:set>
                                      <p:cBhvr>
                                        <p:cTn id="177" dur="1" fill="hold">
                                          <p:stCondLst>
                                            <p:cond delay="1999"/>
                                          </p:stCondLst>
                                        </p:cTn>
                                        <p:tgtEl>
                                          <p:spTgt spid="60"/>
                                        </p:tgtEl>
                                        <p:attrNameLst>
                                          <p:attrName>style.visibility</p:attrName>
                                        </p:attrNameLst>
                                      </p:cBhvr>
                                      <p:to>
                                        <p:strVal val="hidden"/>
                                      </p:to>
                                    </p:set>
                                  </p:childTnLst>
                                </p:cTn>
                              </p:par>
                            </p:childTnLst>
                          </p:cTn>
                        </p:par>
                      </p:childTnLst>
                    </p:cTn>
                  </p:par>
                </p:childTnLst>
              </p:cTn>
              <p:nextCondLst>
                <p:cond evt="onClick" delay="0">
                  <p:tgtEl>
                    <p:spTgt spid="25"/>
                  </p:tgtEl>
                </p:cond>
              </p:nextCondLst>
            </p:seq>
            <p:seq concurrent="1" nextAc="seek">
              <p:cTn id="178" restart="whenNotActive" fill="hold" evtFilter="cancelBubble" nodeType="interactiveSeq">
                <p:stCondLst>
                  <p:cond evt="onClick" delay="0">
                    <p:tgtEl>
                      <p:spTgt spid="26"/>
                    </p:tgtEl>
                  </p:cond>
                </p:stCondLst>
                <p:endSync evt="end" delay="0">
                  <p:rtn val="all"/>
                </p:endSync>
                <p:childTnLst>
                  <p:par>
                    <p:cTn id="179" fill="hold">
                      <p:stCondLst>
                        <p:cond delay="0"/>
                      </p:stCondLst>
                      <p:childTnLst>
                        <p:par>
                          <p:cTn id="180" fill="hold">
                            <p:stCondLst>
                              <p:cond delay="0"/>
                            </p:stCondLst>
                            <p:childTnLst>
                              <p:par>
                                <p:cTn id="181" presetID="10" presetClass="exit" presetSubtype="0" fill="hold" grpId="1" nodeType="clickEffect">
                                  <p:stCondLst>
                                    <p:cond delay="0"/>
                                  </p:stCondLst>
                                  <p:childTnLst>
                                    <p:animEffect transition="out" filter="fade">
                                      <p:cBhvr>
                                        <p:cTn id="182" dur="2000"/>
                                        <p:tgtEl>
                                          <p:spTgt spid="65"/>
                                        </p:tgtEl>
                                      </p:cBhvr>
                                    </p:animEffect>
                                    <p:set>
                                      <p:cBhvr>
                                        <p:cTn id="183" dur="1" fill="hold">
                                          <p:stCondLst>
                                            <p:cond delay="1999"/>
                                          </p:stCondLst>
                                        </p:cTn>
                                        <p:tgtEl>
                                          <p:spTgt spid="65"/>
                                        </p:tgtEl>
                                        <p:attrNameLst>
                                          <p:attrName>style.visibility</p:attrName>
                                        </p:attrNameLst>
                                      </p:cBhvr>
                                      <p:to>
                                        <p:strVal val="hidden"/>
                                      </p:to>
                                    </p:set>
                                  </p:childTnLst>
                                </p:cTn>
                              </p:par>
                            </p:childTnLst>
                          </p:cTn>
                        </p:par>
                      </p:childTnLst>
                    </p:cTn>
                  </p:par>
                </p:childTnLst>
              </p:cTn>
              <p:nextCondLst>
                <p:cond evt="onClick" delay="0">
                  <p:tgtEl>
                    <p:spTgt spid="26"/>
                  </p:tgtEl>
                </p:cond>
              </p:nextCondLst>
            </p:seq>
            <p:seq concurrent="1" nextAc="seek">
              <p:cTn id="184" restart="whenNotActive" fill="hold" evtFilter="cancelBubble" nodeType="interactiveSeq">
                <p:stCondLst>
                  <p:cond evt="onClick" delay="0">
                    <p:tgtEl>
                      <p:spTgt spid="27"/>
                    </p:tgtEl>
                  </p:cond>
                </p:stCondLst>
                <p:endSync evt="end" delay="0">
                  <p:rtn val="all"/>
                </p:endSync>
                <p:childTnLst>
                  <p:par>
                    <p:cTn id="185" fill="hold">
                      <p:stCondLst>
                        <p:cond delay="0"/>
                      </p:stCondLst>
                      <p:childTnLst>
                        <p:par>
                          <p:cTn id="186" fill="hold">
                            <p:stCondLst>
                              <p:cond delay="0"/>
                            </p:stCondLst>
                            <p:childTnLst>
                              <p:par>
                                <p:cTn id="187" presetID="10" presetClass="exit" presetSubtype="0" fill="hold" grpId="1" nodeType="clickEffect">
                                  <p:stCondLst>
                                    <p:cond delay="0"/>
                                  </p:stCondLst>
                                  <p:childTnLst>
                                    <p:animEffect transition="out" filter="fade">
                                      <p:cBhvr>
                                        <p:cTn id="188" dur="2000"/>
                                        <p:tgtEl>
                                          <p:spTgt spid="44"/>
                                        </p:tgtEl>
                                      </p:cBhvr>
                                    </p:animEffect>
                                    <p:set>
                                      <p:cBhvr>
                                        <p:cTn id="189" dur="1" fill="hold">
                                          <p:stCondLst>
                                            <p:cond delay="1999"/>
                                          </p:stCondLst>
                                        </p:cTn>
                                        <p:tgtEl>
                                          <p:spTgt spid="44"/>
                                        </p:tgtEl>
                                        <p:attrNameLst>
                                          <p:attrName>style.visibility</p:attrName>
                                        </p:attrNameLst>
                                      </p:cBhvr>
                                      <p:to>
                                        <p:strVal val="hidden"/>
                                      </p:to>
                                    </p:set>
                                  </p:childTnLst>
                                </p:cTn>
                              </p:par>
                            </p:childTnLst>
                          </p:cTn>
                        </p:par>
                      </p:childTnLst>
                    </p:cTn>
                  </p:par>
                </p:childTnLst>
              </p:cTn>
              <p:nextCondLst>
                <p:cond evt="onClick" delay="0">
                  <p:tgtEl>
                    <p:spTgt spid="27"/>
                  </p:tgtEl>
                </p:cond>
              </p:nextCondLst>
            </p:seq>
            <p:seq concurrent="1" nextAc="seek">
              <p:cTn id="190" restart="whenNotActive" fill="hold" evtFilter="cancelBubble" nodeType="interactiveSeq">
                <p:stCondLst>
                  <p:cond evt="onClick" delay="0">
                    <p:tgtEl>
                      <p:spTgt spid="28"/>
                    </p:tgtEl>
                  </p:cond>
                </p:stCondLst>
                <p:endSync evt="end" delay="0">
                  <p:rtn val="all"/>
                </p:endSync>
                <p:childTnLst>
                  <p:par>
                    <p:cTn id="191" fill="hold">
                      <p:stCondLst>
                        <p:cond delay="0"/>
                      </p:stCondLst>
                      <p:childTnLst>
                        <p:par>
                          <p:cTn id="192" fill="hold">
                            <p:stCondLst>
                              <p:cond delay="0"/>
                            </p:stCondLst>
                            <p:childTnLst>
                              <p:par>
                                <p:cTn id="193" presetID="10" presetClass="exit" presetSubtype="0" fill="hold" grpId="1" nodeType="clickEffect">
                                  <p:stCondLst>
                                    <p:cond delay="0"/>
                                  </p:stCondLst>
                                  <p:childTnLst>
                                    <p:animEffect transition="out" filter="fade">
                                      <p:cBhvr>
                                        <p:cTn id="194" dur="2000"/>
                                        <p:tgtEl>
                                          <p:spTgt spid="49"/>
                                        </p:tgtEl>
                                      </p:cBhvr>
                                    </p:animEffect>
                                    <p:set>
                                      <p:cBhvr>
                                        <p:cTn id="195" dur="1" fill="hold">
                                          <p:stCondLst>
                                            <p:cond delay="1999"/>
                                          </p:stCondLst>
                                        </p:cTn>
                                        <p:tgtEl>
                                          <p:spTgt spid="49"/>
                                        </p:tgtEl>
                                        <p:attrNameLst>
                                          <p:attrName>style.visibility</p:attrName>
                                        </p:attrNameLst>
                                      </p:cBhvr>
                                      <p:to>
                                        <p:strVal val="hidden"/>
                                      </p:to>
                                    </p:set>
                                  </p:childTnLst>
                                </p:cTn>
                              </p:par>
                            </p:childTnLst>
                          </p:cTn>
                        </p:par>
                      </p:childTnLst>
                    </p:cTn>
                  </p:par>
                </p:childTnLst>
              </p:cTn>
              <p:nextCondLst>
                <p:cond evt="onClick" delay="0">
                  <p:tgtEl>
                    <p:spTgt spid="28"/>
                  </p:tgtEl>
                </p:cond>
              </p:nextCondLst>
            </p:seq>
            <p:seq concurrent="1" nextAc="seek">
              <p:cTn id="196" restart="whenNotActive" fill="hold" evtFilter="cancelBubble" nodeType="interactiveSeq">
                <p:stCondLst>
                  <p:cond evt="onClick" delay="0">
                    <p:tgtEl>
                      <p:spTgt spid="29"/>
                    </p:tgtEl>
                  </p:cond>
                </p:stCondLst>
                <p:endSync evt="end" delay="0">
                  <p:rtn val="all"/>
                </p:endSync>
                <p:childTnLst>
                  <p:par>
                    <p:cTn id="197" fill="hold">
                      <p:stCondLst>
                        <p:cond delay="0"/>
                      </p:stCondLst>
                      <p:childTnLst>
                        <p:par>
                          <p:cTn id="198" fill="hold">
                            <p:stCondLst>
                              <p:cond delay="0"/>
                            </p:stCondLst>
                            <p:childTnLst>
                              <p:par>
                                <p:cTn id="199" presetID="10" presetClass="exit" presetSubtype="0" fill="hold" grpId="1" nodeType="clickEffect">
                                  <p:stCondLst>
                                    <p:cond delay="0"/>
                                  </p:stCondLst>
                                  <p:childTnLst>
                                    <p:animEffect transition="out" filter="fade">
                                      <p:cBhvr>
                                        <p:cTn id="200" dur="2000"/>
                                        <p:tgtEl>
                                          <p:spTgt spid="54"/>
                                        </p:tgtEl>
                                      </p:cBhvr>
                                    </p:animEffect>
                                    <p:set>
                                      <p:cBhvr>
                                        <p:cTn id="201" dur="1" fill="hold">
                                          <p:stCondLst>
                                            <p:cond delay="1999"/>
                                          </p:stCondLst>
                                        </p:cTn>
                                        <p:tgtEl>
                                          <p:spTgt spid="54"/>
                                        </p:tgtEl>
                                        <p:attrNameLst>
                                          <p:attrName>style.visibility</p:attrName>
                                        </p:attrNameLst>
                                      </p:cBhvr>
                                      <p:to>
                                        <p:strVal val="hidden"/>
                                      </p:to>
                                    </p:set>
                                  </p:childTnLst>
                                </p:cTn>
                              </p:par>
                            </p:childTnLst>
                          </p:cTn>
                        </p:par>
                      </p:childTnLst>
                    </p:cTn>
                  </p:par>
                </p:childTnLst>
              </p:cTn>
              <p:nextCondLst>
                <p:cond evt="onClick" delay="0">
                  <p:tgtEl>
                    <p:spTgt spid="29"/>
                  </p:tgtEl>
                </p:cond>
              </p:nextCondLst>
            </p:seq>
            <p:seq concurrent="1" nextAc="seek">
              <p:cTn id="202" restart="whenNotActive" fill="hold" evtFilter="cancelBubble" nodeType="interactiveSeq">
                <p:stCondLst>
                  <p:cond evt="onClick" delay="0">
                    <p:tgtEl>
                      <p:spTgt spid="30"/>
                    </p:tgtEl>
                  </p:cond>
                </p:stCondLst>
                <p:endSync evt="end" delay="0">
                  <p:rtn val="all"/>
                </p:endSync>
                <p:childTnLst>
                  <p:par>
                    <p:cTn id="203" fill="hold">
                      <p:stCondLst>
                        <p:cond delay="0"/>
                      </p:stCondLst>
                      <p:childTnLst>
                        <p:par>
                          <p:cTn id="204" fill="hold">
                            <p:stCondLst>
                              <p:cond delay="0"/>
                            </p:stCondLst>
                            <p:childTnLst>
                              <p:par>
                                <p:cTn id="205" presetID="10" presetClass="exit" presetSubtype="0" fill="hold" grpId="1" nodeType="clickEffect">
                                  <p:stCondLst>
                                    <p:cond delay="0"/>
                                  </p:stCondLst>
                                  <p:childTnLst>
                                    <p:animEffect transition="out" filter="fade">
                                      <p:cBhvr>
                                        <p:cTn id="206" dur="2000"/>
                                        <p:tgtEl>
                                          <p:spTgt spid="59"/>
                                        </p:tgtEl>
                                      </p:cBhvr>
                                    </p:animEffect>
                                    <p:set>
                                      <p:cBhvr>
                                        <p:cTn id="207" dur="1" fill="hold">
                                          <p:stCondLst>
                                            <p:cond delay="1999"/>
                                          </p:stCondLst>
                                        </p:cTn>
                                        <p:tgtEl>
                                          <p:spTgt spid="59"/>
                                        </p:tgtEl>
                                        <p:attrNameLst>
                                          <p:attrName>style.visibility</p:attrName>
                                        </p:attrNameLst>
                                      </p:cBhvr>
                                      <p:to>
                                        <p:strVal val="hidden"/>
                                      </p:to>
                                    </p:set>
                                  </p:childTnLst>
                                </p:cTn>
                              </p:par>
                            </p:childTnLst>
                          </p:cTn>
                        </p:par>
                      </p:childTnLst>
                    </p:cTn>
                  </p:par>
                </p:childTnLst>
              </p:cTn>
              <p:nextCondLst>
                <p:cond evt="onClick" delay="0">
                  <p:tgtEl>
                    <p:spTgt spid="30"/>
                  </p:tgtEl>
                </p:cond>
              </p:nextCondLst>
            </p:seq>
            <p:seq concurrent="1" nextAc="seek">
              <p:cTn id="208" restart="whenNotActive" fill="hold" evtFilter="cancelBubble" nodeType="interactiveSeq">
                <p:stCondLst>
                  <p:cond evt="onClick" delay="0">
                    <p:tgtEl>
                      <p:spTgt spid="31"/>
                    </p:tgtEl>
                  </p:cond>
                </p:stCondLst>
                <p:endSync evt="end" delay="0">
                  <p:rtn val="all"/>
                </p:endSync>
                <p:childTnLst>
                  <p:par>
                    <p:cTn id="209" fill="hold">
                      <p:stCondLst>
                        <p:cond delay="0"/>
                      </p:stCondLst>
                      <p:childTnLst>
                        <p:par>
                          <p:cTn id="210" fill="hold">
                            <p:stCondLst>
                              <p:cond delay="0"/>
                            </p:stCondLst>
                            <p:childTnLst>
                              <p:par>
                                <p:cTn id="211" presetID="10" presetClass="exit" presetSubtype="0" fill="hold" grpId="1" nodeType="clickEffect">
                                  <p:stCondLst>
                                    <p:cond delay="0"/>
                                  </p:stCondLst>
                                  <p:childTnLst>
                                    <p:animEffect transition="out" filter="fade">
                                      <p:cBhvr>
                                        <p:cTn id="212" dur="2000"/>
                                        <p:tgtEl>
                                          <p:spTgt spid="64"/>
                                        </p:tgtEl>
                                      </p:cBhvr>
                                    </p:animEffect>
                                    <p:set>
                                      <p:cBhvr>
                                        <p:cTn id="213" dur="1" fill="hold">
                                          <p:stCondLst>
                                            <p:cond delay="1999"/>
                                          </p:stCondLst>
                                        </p:cTn>
                                        <p:tgtEl>
                                          <p:spTgt spid="64"/>
                                        </p:tgtEl>
                                        <p:attrNameLst>
                                          <p:attrName>style.visibility</p:attrName>
                                        </p:attrNameLst>
                                      </p:cBhvr>
                                      <p:to>
                                        <p:strVal val="hidden"/>
                                      </p:to>
                                    </p:set>
                                  </p:childTnLst>
                                </p:cTn>
                              </p:par>
                            </p:childTnLst>
                          </p:cTn>
                        </p:par>
                      </p:childTnLst>
                    </p:cTn>
                  </p:par>
                </p:childTnLst>
              </p:cTn>
              <p:nextCondLst>
                <p:cond evt="onClick" delay="0">
                  <p:tgtEl>
                    <p:spTgt spid="31"/>
                  </p:tgtEl>
                </p:cond>
              </p:nextCondLst>
            </p:seq>
            <p:seq concurrent="1" nextAc="seek">
              <p:cTn id="214" restart="whenNotActive" fill="hold" evtFilter="cancelBubble" nodeType="interactiveSeq">
                <p:stCondLst>
                  <p:cond evt="onClick" delay="0">
                    <p:tgtEl>
                      <p:spTgt spid="32"/>
                    </p:tgtEl>
                  </p:cond>
                </p:stCondLst>
                <p:endSync evt="end" delay="0">
                  <p:rtn val="all"/>
                </p:endSync>
                <p:childTnLst>
                  <p:par>
                    <p:cTn id="215" fill="hold">
                      <p:stCondLst>
                        <p:cond delay="0"/>
                      </p:stCondLst>
                      <p:childTnLst>
                        <p:par>
                          <p:cTn id="216" fill="hold">
                            <p:stCondLst>
                              <p:cond delay="0"/>
                            </p:stCondLst>
                            <p:childTnLst>
                              <p:par>
                                <p:cTn id="217" presetID="10" presetClass="exit" presetSubtype="0" fill="hold" grpId="1" nodeType="clickEffect">
                                  <p:stCondLst>
                                    <p:cond delay="0"/>
                                  </p:stCondLst>
                                  <p:childTnLst>
                                    <p:animEffect transition="out" filter="fade">
                                      <p:cBhvr>
                                        <p:cTn id="218" dur="2000"/>
                                        <p:tgtEl>
                                          <p:spTgt spid="43"/>
                                        </p:tgtEl>
                                      </p:cBhvr>
                                    </p:animEffect>
                                    <p:set>
                                      <p:cBhvr>
                                        <p:cTn id="219" dur="1" fill="hold">
                                          <p:stCondLst>
                                            <p:cond delay="1999"/>
                                          </p:stCondLst>
                                        </p:cTn>
                                        <p:tgtEl>
                                          <p:spTgt spid="43"/>
                                        </p:tgtEl>
                                        <p:attrNameLst>
                                          <p:attrName>style.visibility</p:attrName>
                                        </p:attrNameLst>
                                      </p:cBhvr>
                                      <p:to>
                                        <p:strVal val="hidden"/>
                                      </p:to>
                                    </p:set>
                                  </p:childTnLst>
                                </p:cTn>
                              </p:par>
                            </p:childTnLst>
                          </p:cTn>
                        </p:par>
                      </p:childTnLst>
                    </p:cTn>
                  </p:par>
                </p:childTnLst>
              </p:cTn>
              <p:nextCondLst>
                <p:cond evt="onClick" delay="0">
                  <p:tgtEl>
                    <p:spTgt spid="32"/>
                  </p:tgtEl>
                </p:cond>
              </p:nextCondLst>
            </p:seq>
            <p:seq concurrent="1" nextAc="seek">
              <p:cTn id="220" restart="whenNotActive" fill="hold" evtFilter="cancelBubble" nodeType="interactiveSeq">
                <p:stCondLst>
                  <p:cond evt="onClick" delay="0">
                    <p:tgtEl>
                      <p:spTgt spid="33"/>
                    </p:tgtEl>
                  </p:cond>
                </p:stCondLst>
                <p:endSync evt="end" delay="0">
                  <p:rtn val="all"/>
                </p:endSync>
                <p:childTnLst>
                  <p:par>
                    <p:cTn id="221" fill="hold">
                      <p:stCondLst>
                        <p:cond delay="0"/>
                      </p:stCondLst>
                      <p:childTnLst>
                        <p:par>
                          <p:cTn id="222" fill="hold">
                            <p:stCondLst>
                              <p:cond delay="0"/>
                            </p:stCondLst>
                            <p:childTnLst>
                              <p:par>
                                <p:cTn id="223" presetID="10" presetClass="exit" presetSubtype="0" fill="hold" grpId="1" nodeType="clickEffect">
                                  <p:stCondLst>
                                    <p:cond delay="0"/>
                                  </p:stCondLst>
                                  <p:childTnLst>
                                    <p:animEffect transition="out" filter="fade">
                                      <p:cBhvr>
                                        <p:cTn id="224" dur="2000"/>
                                        <p:tgtEl>
                                          <p:spTgt spid="48"/>
                                        </p:tgtEl>
                                      </p:cBhvr>
                                    </p:animEffect>
                                    <p:set>
                                      <p:cBhvr>
                                        <p:cTn id="225" dur="1" fill="hold">
                                          <p:stCondLst>
                                            <p:cond delay="1999"/>
                                          </p:stCondLst>
                                        </p:cTn>
                                        <p:tgtEl>
                                          <p:spTgt spid="48"/>
                                        </p:tgtEl>
                                        <p:attrNameLst>
                                          <p:attrName>style.visibility</p:attrName>
                                        </p:attrNameLst>
                                      </p:cBhvr>
                                      <p:to>
                                        <p:strVal val="hidden"/>
                                      </p:to>
                                    </p:set>
                                  </p:childTnLst>
                                </p:cTn>
                              </p:par>
                            </p:childTnLst>
                          </p:cTn>
                        </p:par>
                      </p:childTnLst>
                    </p:cTn>
                  </p:par>
                </p:childTnLst>
              </p:cTn>
              <p:nextCondLst>
                <p:cond evt="onClick" delay="0">
                  <p:tgtEl>
                    <p:spTgt spid="33"/>
                  </p:tgtEl>
                </p:cond>
              </p:nextCondLst>
            </p:seq>
            <p:seq concurrent="1" nextAc="seek">
              <p:cTn id="226" restart="whenNotActive" fill="hold" evtFilter="cancelBubble" nodeType="interactiveSeq">
                <p:stCondLst>
                  <p:cond evt="onClick" delay="0">
                    <p:tgtEl>
                      <p:spTgt spid="34"/>
                    </p:tgtEl>
                  </p:cond>
                </p:stCondLst>
                <p:endSync evt="end" delay="0">
                  <p:rtn val="all"/>
                </p:endSync>
                <p:childTnLst>
                  <p:par>
                    <p:cTn id="227" fill="hold">
                      <p:stCondLst>
                        <p:cond delay="0"/>
                      </p:stCondLst>
                      <p:childTnLst>
                        <p:par>
                          <p:cTn id="228" fill="hold">
                            <p:stCondLst>
                              <p:cond delay="0"/>
                            </p:stCondLst>
                            <p:childTnLst>
                              <p:par>
                                <p:cTn id="229" presetID="10" presetClass="exit" presetSubtype="0" fill="hold" grpId="1" nodeType="clickEffect">
                                  <p:stCondLst>
                                    <p:cond delay="0"/>
                                  </p:stCondLst>
                                  <p:childTnLst>
                                    <p:animEffect transition="out" filter="fade">
                                      <p:cBhvr>
                                        <p:cTn id="230" dur="2000"/>
                                        <p:tgtEl>
                                          <p:spTgt spid="53"/>
                                        </p:tgtEl>
                                      </p:cBhvr>
                                    </p:animEffect>
                                    <p:set>
                                      <p:cBhvr>
                                        <p:cTn id="231" dur="1" fill="hold">
                                          <p:stCondLst>
                                            <p:cond delay="1999"/>
                                          </p:stCondLst>
                                        </p:cTn>
                                        <p:tgtEl>
                                          <p:spTgt spid="53"/>
                                        </p:tgtEl>
                                        <p:attrNameLst>
                                          <p:attrName>style.visibility</p:attrName>
                                        </p:attrNameLst>
                                      </p:cBhvr>
                                      <p:to>
                                        <p:strVal val="hidden"/>
                                      </p:to>
                                    </p:set>
                                  </p:childTnLst>
                                </p:cTn>
                              </p:par>
                            </p:childTnLst>
                          </p:cTn>
                        </p:par>
                      </p:childTnLst>
                    </p:cTn>
                  </p:par>
                </p:childTnLst>
              </p:cTn>
              <p:nextCondLst>
                <p:cond evt="onClick" delay="0">
                  <p:tgtEl>
                    <p:spTgt spid="34"/>
                  </p:tgtEl>
                </p:cond>
              </p:nextCondLst>
            </p:seq>
            <p:seq concurrent="1" nextAc="seek">
              <p:cTn id="232" restart="whenNotActive" fill="hold" evtFilter="cancelBubble" nodeType="interactiveSeq">
                <p:stCondLst>
                  <p:cond evt="onClick" delay="0">
                    <p:tgtEl>
                      <p:spTgt spid="35"/>
                    </p:tgtEl>
                  </p:cond>
                </p:stCondLst>
                <p:endSync evt="end" delay="0">
                  <p:rtn val="all"/>
                </p:endSync>
                <p:childTnLst>
                  <p:par>
                    <p:cTn id="233" fill="hold">
                      <p:stCondLst>
                        <p:cond delay="0"/>
                      </p:stCondLst>
                      <p:childTnLst>
                        <p:par>
                          <p:cTn id="234" fill="hold">
                            <p:stCondLst>
                              <p:cond delay="0"/>
                            </p:stCondLst>
                            <p:childTnLst>
                              <p:par>
                                <p:cTn id="235" presetID="10" presetClass="exit" presetSubtype="0" fill="hold" grpId="1" nodeType="clickEffect">
                                  <p:stCondLst>
                                    <p:cond delay="0"/>
                                  </p:stCondLst>
                                  <p:childTnLst>
                                    <p:animEffect transition="out" filter="fade">
                                      <p:cBhvr>
                                        <p:cTn id="236" dur="2000"/>
                                        <p:tgtEl>
                                          <p:spTgt spid="58"/>
                                        </p:tgtEl>
                                      </p:cBhvr>
                                    </p:animEffect>
                                    <p:set>
                                      <p:cBhvr>
                                        <p:cTn id="237" dur="1" fill="hold">
                                          <p:stCondLst>
                                            <p:cond delay="1999"/>
                                          </p:stCondLst>
                                        </p:cTn>
                                        <p:tgtEl>
                                          <p:spTgt spid="58"/>
                                        </p:tgtEl>
                                        <p:attrNameLst>
                                          <p:attrName>style.visibility</p:attrName>
                                        </p:attrNameLst>
                                      </p:cBhvr>
                                      <p:to>
                                        <p:strVal val="hidden"/>
                                      </p:to>
                                    </p:set>
                                  </p:childTnLst>
                                </p:cTn>
                              </p:par>
                            </p:childTnLst>
                          </p:cTn>
                        </p:par>
                      </p:childTnLst>
                    </p:cTn>
                  </p:par>
                </p:childTnLst>
              </p:cTn>
              <p:nextCondLst>
                <p:cond evt="onClick" delay="0">
                  <p:tgtEl>
                    <p:spTgt spid="35"/>
                  </p:tgtEl>
                </p:cond>
              </p:nextCondLst>
            </p:seq>
            <p:seq concurrent="1" nextAc="seek">
              <p:cTn id="238" restart="whenNotActive" fill="hold" evtFilter="cancelBubble" nodeType="interactiveSeq">
                <p:stCondLst>
                  <p:cond evt="onClick" delay="0">
                    <p:tgtEl>
                      <p:spTgt spid="36"/>
                    </p:tgtEl>
                  </p:cond>
                </p:stCondLst>
                <p:endSync evt="end" delay="0">
                  <p:rtn val="all"/>
                </p:endSync>
                <p:childTnLst>
                  <p:par>
                    <p:cTn id="239" fill="hold">
                      <p:stCondLst>
                        <p:cond delay="0"/>
                      </p:stCondLst>
                      <p:childTnLst>
                        <p:par>
                          <p:cTn id="240" fill="hold">
                            <p:stCondLst>
                              <p:cond delay="0"/>
                            </p:stCondLst>
                            <p:childTnLst>
                              <p:par>
                                <p:cTn id="241" presetID="10" presetClass="exit" presetSubtype="0" fill="hold" grpId="1" nodeType="clickEffect">
                                  <p:stCondLst>
                                    <p:cond delay="0"/>
                                  </p:stCondLst>
                                  <p:childTnLst>
                                    <p:animEffect transition="out" filter="fade">
                                      <p:cBhvr>
                                        <p:cTn id="242" dur="2000"/>
                                        <p:tgtEl>
                                          <p:spTgt spid="63"/>
                                        </p:tgtEl>
                                      </p:cBhvr>
                                    </p:animEffect>
                                    <p:set>
                                      <p:cBhvr>
                                        <p:cTn id="243" dur="1" fill="hold">
                                          <p:stCondLst>
                                            <p:cond delay="1999"/>
                                          </p:stCondLst>
                                        </p:cTn>
                                        <p:tgtEl>
                                          <p:spTgt spid="63"/>
                                        </p:tgtEl>
                                        <p:attrNameLst>
                                          <p:attrName>style.visibility</p:attrName>
                                        </p:attrNameLst>
                                      </p:cBhvr>
                                      <p:to>
                                        <p:strVal val="hidden"/>
                                      </p:to>
                                    </p:set>
                                  </p:childTnLst>
                                </p:cTn>
                              </p:par>
                            </p:childTnLst>
                          </p:cTn>
                        </p:par>
                      </p:childTnLst>
                    </p:cTn>
                  </p:par>
                </p:childTnLst>
              </p:cTn>
              <p:nextCondLst>
                <p:cond evt="onClick" delay="0">
                  <p:tgtEl>
                    <p:spTgt spid="36"/>
                  </p:tgtEl>
                </p:cond>
              </p:nextCondLst>
            </p:seq>
          </p:childTnLst>
        </p:cTn>
      </p:par>
    </p:tnLst>
    <p:bldLst>
      <p:bldP spid="37" grpId="0"/>
      <p:bldP spid="37" grpId="1"/>
      <p:bldP spid="43" grpId="0"/>
      <p:bldP spid="43" grpId="1"/>
      <p:bldP spid="44" grpId="0"/>
      <p:bldP spid="44" grpId="1"/>
      <p:bldP spid="45" grpId="0"/>
      <p:bldP spid="45" grpId="1"/>
      <p:bldP spid="46" grpId="0"/>
      <p:bldP spid="46" grpId="1"/>
      <p:bldP spid="47" grpId="0"/>
      <p:bldP spid="47" grpId="1"/>
      <p:bldP spid="48" grpId="0"/>
      <p:bldP spid="48" grpId="1"/>
      <p:bldP spid="49" grpId="0"/>
      <p:bldP spid="49" grpId="1"/>
      <p:bldP spid="50" grpId="0"/>
      <p:bldP spid="50" grpId="1"/>
      <p:bldP spid="51" grpId="0"/>
      <p:bldP spid="51" grpId="1"/>
      <p:bldP spid="52" grpId="0"/>
      <p:bldP spid="52" grpId="1"/>
      <p:bldP spid="53" grpId="0"/>
      <p:bldP spid="53" grpId="1"/>
      <p:bldP spid="54" grpId="0"/>
      <p:bldP spid="54" grpId="1"/>
      <p:bldP spid="55" grpId="1"/>
      <p:bldP spid="55" grpId="2"/>
      <p:bldP spid="56" grpId="0"/>
      <p:bldP spid="56" grpId="1"/>
      <p:bldP spid="57" grpId="0"/>
      <p:bldP spid="57" grpId="1"/>
      <p:bldP spid="58" grpId="0"/>
      <p:bldP spid="58" grpId="1"/>
      <p:bldP spid="59" grpId="0"/>
      <p:bldP spid="59" grpId="1"/>
      <p:bldP spid="60" grpId="0"/>
      <p:bldP spid="60" grpId="1"/>
      <p:bldP spid="61" grpId="0"/>
      <p:bldP spid="61" grpId="1"/>
      <p:bldP spid="62" grpId="0"/>
      <p:bldP spid="62" grpId="1"/>
      <p:bldP spid="63" grpId="0"/>
      <p:bldP spid="63" grpId="1"/>
      <p:bldP spid="64" grpId="0"/>
      <p:bldP spid="64" grpId="1"/>
      <p:bldP spid="65" grpId="0"/>
      <p:bldP spid="65" grpId="1"/>
      <p:bldP spid="66" grpId="0"/>
      <p:bldP spid="66" grpId="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0"/>
            <a:ext cx="8229600" cy="1676400"/>
          </a:xfrm>
        </p:spPr>
        <p:txBody>
          <a:bodyPr>
            <a:normAutofit/>
          </a:bodyPr>
          <a:lstStyle/>
          <a:p>
            <a:r>
              <a:rPr lang="en-US" sz="3600" dirty="0" smtClean="0">
                <a:solidFill>
                  <a:srgbClr val="FFFFFF"/>
                </a:solidFill>
                <a:effectLst>
                  <a:outerShdw blurRad="38100" dist="38100" dir="2700000" algn="tl">
                    <a:srgbClr val="000000"/>
                  </a:outerShdw>
                </a:effectLst>
                <a:latin typeface="+mn-lt"/>
              </a:rPr>
              <a:t>What is the main muscle group used during sit-ups?</a:t>
            </a:r>
            <a:endParaRPr lang="en-US" sz="3600" dirty="0">
              <a:solidFill>
                <a:srgbClr val="FFFFFF"/>
              </a:solidFill>
              <a:effectLst>
                <a:outerShdw blurRad="38100" dist="38100" dir="2700000" algn="tl">
                  <a:srgbClr val="000000"/>
                </a:outerShdw>
              </a:effectLst>
              <a:latin typeface="+mn-lt"/>
            </a:endParaRPr>
          </a:p>
        </p:txBody>
      </p:sp>
      <p:pic>
        <p:nvPicPr>
          <p:cNvPr id="3" name="dodododododo.mp3">
            <a:hlinkClick r:id="" action="ppaction://media"/>
          </p:cNvPr>
          <p:cNvPicPr>
            <a:picLocks noRot="1" noChangeAspect="1"/>
          </p:cNvPicPr>
          <p:nvPr>
            <a:audioFile r:link="rId1"/>
          </p:nvPr>
        </p:nvPicPr>
        <p:blipFill>
          <a:blip r:embed="rId4" cstate="print"/>
          <a:stretch>
            <a:fillRect/>
          </a:stretch>
        </p:blipFill>
        <p:spPr>
          <a:xfrm>
            <a:off x="4648200" y="6858000"/>
            <a:ext cx="304800" cy="304800"/>
          </a:xfrm>
          <a:prstGeom prst="rect">
            <a:avLst/>
          </a:prstGeom>
        </p:spPr>
      </p:pic>
      <p:pic>
        <p:nvPicPr>
          <p:cNvPr id="4" name="145802_SOUNDDOGS_ga.mp3">
            <a:hlinkClick r:id="" action="ppaction://media"/>
          </p:cNvPr>
          <p:cNvPicPr>
            <a:picLocks noRot="1" noChangeAspect="1"/>
          </p:cNvPicPr>
          <p:nvPr>
            <a:audioFile r:link="rId2"/>
          </p:nvPr>
        </p:nvPicPr>
        <p:blipFill>
          <a:blip r:embed="rId4" cstate="print"/>
          <a:stretch>
            <a:fillRect/>
          </a:stretch>
        </p:blipFill>
        <p:spPr>
          <a:xfrm>
            <a:off x="5257800" y="6858000"/>
            <a:ext cx="304800" cy="304800"/>
          </a:xfrm>
          <a:prstGeom prst="rect">
            <a:avLst/>
          </a:prstGeom>
        </p:spPr>
      </p:pic>
      <p:sp>
        <p:nvSpPr>
          <p:cNvPr id="5" name="Rectangle 4"/>
          <p:cNvSpPr/>
          <p:nvPr/>
        </p:nvSpPr>
        <p:spPr>
          <a:xfrm>
            <a:off x="1447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6" name="Rectangle 5"/>
          <p:cNvSpPr/>
          <p:nvPr/>
        </p:nvSpPr>
        <p:spPr>
          <a:xfrm>
            <a:off x="2209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7" name="Rectangle 6"/>
          <p:cNvSpPr/>
          <p:nvPr/>
        </p:nvSpPr>
        <p:spPr>
          <a:xfrm>
            <a:off x="2971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8" name="Rectangle 7"/>
          <p:cNvSpPr/>
          <p:nvPr/>
        </p:nvSpPr>
        <p:spPr>
          <a:xfrm>
            <a:off x="3733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9" name="Rectangle 8"/>
          <p:cNvSpPr/>
          <p:nvPr/>
        </p:nvSpPr>
        <p:spPr>
          <a:xfrm>
            <a:off x="7543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0" name="Rectangle 9"/>
          <p:cNvSpPr/>
          <p:nvPr/>
        </p:nvSpPr>
        <p:spPr>
          <a:xfrm>
            <a:off x="6781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1" name="Rectangle 10"/>
          <p:cNvSpPr/>
          <p:nvPr/>
        </p:nvSpPr>
        <p:spPr>
          <a:xfrm>
            <a:off x="6019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2" name="Rectangle 11"/>
          <p:cNvSpPr/>
          <p:nvPr/>
        </p:nvSpPr>
        <p:spPr>
          <a:xfrm>
            <a:off x="5257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3" name="Rectangle 12"/>
          <p:cNvSpPr/>
          <p:nvPr/>
        </p:nvSpPr>
        <p:spPr>
          <a:xfrm>
            <a:off x="4495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4" name="Rectangle 13"/>
          <p:cNvSpPr/>
          <p:nvPr/>
        </p:nvSpPr>
        <p:spPr>
          <a:xfrm>
            <a:off x="1447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2209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2971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3733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7543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6781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6019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a:off x="5257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a:off x="4495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31634" fill="hold"/>
                                        <p:tgtEl>
                                          <p:spTgt spid="3"/>
                                        </p:tgtEl>
                                      </p:cBhvr>
                                    </p:cmd>
                                  </p:childTnLst>
                                </p:cTn>
                              </p:par>
                              <p:par>
                                <p:cTn id="7" presetID="1" presetClass="mediacall" presetSubtype="0" fill="hold" nodeType="withEffect">
                                  <p:stCondLst>
                                    <p:cond delay="8000"/>
                                  </p:stCondLst>
                                  <p:childTnLst>
                                    <p:cmd type="call" cmd="playFrom(0.0)">
                                      <p:cBhvr>
                                        <p:cTn id="8" dur="2867" fill="hold"/>
                                        <p:tgtEl>
                                          <p:spTgt spid="4"/>
                                        </p:tgtEl>
                                      </p:cBhvr>
                                    </p:cmd>
                                  </p:childTnLst>
                                </p:cTn>
                              </p:par>
                              <p:par>
                                <p:cTn id="9" presetID="10" presetClass="exit" presetSubtype="0" fill="hold" grpId="0" nodeType="withEffect">
                                  <p:stCondLst>
                                    <p:cond delay="2000"/>
                                  </p:stCondLst>
                                  <p:childTnLst>
                                    <p:animEffect transition="out" filter="fade">
                                      <p:cBhvr>
                                        <p:cTn id="10" dur="500"/>
                                        <p:tgtEl>
                                          <p:spTgt spid="14"/>
                                        </p:tgtEl>
                                      </p:cBhvr>
                                    </p:animEffect>
                                    <p:set>
                                      <p:cBhvr>
                                        <p:cTn id="11" dur="1" fill="hold">
                                          <p:stCondLst>
                                            <p:cond delay="499"/>
                                          </p:stCondLst>
                                        </p:cTn>
                                        <p:tgtEl>
                                          <p:spTgt spid="14"/>
                                        </p:tgtEl>
                                        <p:attrNameLst>
                                          <p:attrName>style.visibility</p:attrName>
                                        </p:attrNameLst>
                                      </p:cBhvr>
                                      <p:to>
                                        <p:strVal val="hidden"/>
                                      </p:to>
                                    </p:set>
                                  </p:childTnLst>
                                </p:cTn>
                              </p:par>
                              <p:par>
                                <p:cTn id="12" presetID="10" presetClass="exit" presetSubtype="0" fill="hold" grpId="0" nodeType="withEffect">
                                  <p:stCondLst>
                                    <p:cond delay="2000"/>
                                  </p:stCondLst>
                                  <p:childTnLst>
                                    <p:animEffect transition="out" filter="fade">
                                      <p:cBhvr>
                                        <p:cTn id="13" dur="500"/>
                                        <p:tgtEl>
                                          <p:spTgt spid="18"/>
                                        </p:tgtEl>
                                      </p:cBhvr>
                                    </p:animEffect>
                                    <p:set>
                                      <p:cBhvr>
                                        <p:cTn id="14" dur="1" fill="hold">
                                          <p:stCondLst>
                                            <p:cond delay="499"/>
                                          </p:stCondLst>
                                        </p:cTn>
                                        <p:tgtEl>
                                          <p:spTgt spid="18"/>
                                        </p:tgtEl>
                                        <p:attrNameLst>
                                          <p:attrName>style.visibility</p:attrName>
                                        </p:attrNameLst>
                                      </p:cBhvr>
                                      <p:to>
                                        <p:strVal val="hidden"/>
                                      </p:to>
                                    </p:set>
                                  </p:childTnLst>
                                </p:cTn>
                              </p:par>
                              <p:par>
                                <p:cTn id="15" presetID="10" presetClass="exit" presetSubtype="0" fill="hold" grpId="0" nodeType="withEffect">
                                  <p:stCondLst>
                                    <p:cond delay="4000"/>
                                  </p:stCondLst>
                                  <p:childTnLst>
                                    <p:animEffect transition="out" filter="fade">
                                      <p:cBhvr>
                                        <p:cTn id="16" dur="500"/>
                                        <p:tgtEl>
                                          <p:spTgt spid="15"/>
                                        </p:tgtEl>
                                      </p:cBhvr>
                                    </p:animEffect>
                                    <p:set>
                                      <p:cBhvr>
                                        <p:cTn id="17" dur="1" fill="hold">
                                          <p:stCondLst>
                                            <p:cond delay="499"/>
                                          </p:stCondLst>
                                        </p:cTn>
                                        <p:tgtEl>
                                          <p:spTgt spid="15"/>
                                        </p:tgtEl>
                                        <p:attrNameLst>
                                          <p:attrName>style.visibility</p:attrName>
                                        </p:attrNameLst>
                                      </p:cBhvr>
                                      <p:to>
                                        <p:strVal val="hidden"/>
                                      </p:to>
                                    </p:set>
                                  </p:childTnLst>
                                </p:cTn>
                              </p:par>
                              <p:par>
                                <p:cTn id="18" presetID="10" presetClass="exit" presetSubtype="0" fill="hold" grpId="0" nodeType="withEffect">
                                  <p:stCondLst>
                                    <p:cond delay="4000"/>
                                  </p:stCondLst>
                                  <p:childTnLst>
                                    <p:animEffect transition="out" filter="fade">
                                      <p:cBhvr>
                                        <p:cTn id="19" dur="500"/>
                                        <p:tgtEl>
                                          <p:spTgt spid="19"/>
                                        </p:tgtEl>
                                      </p:cBhvr>
                                    </p:animEffect>
                                    <p:set>
                                      <p:cBhvr>
                                        <p:cTn id="20" dur="1" fill="hold">
                                          <p:stCondLst>
                                            <p:cond delay="499"/>
                                          </p:stCondLst>
                                        </p:cTn>
                                        <p:tgtEl>
                                          <p:spTgt spid="19"/>
                                        </p:tgtEl>
                                        <p:attrNameLst>
                                          <p:attrName>style.visibility</p:attrName>
                                        </p:attrNameLst>
                                      </p:cBhvr>
                                      <p:to>
                                        <p:strVal val="hidden"/>
                                      </p:to>
                                    </p:set>
                                  </p:childTnLst>
                                </p:cTn>
                              </p:par>
                              <p:par>
                                <p:cTn id="21" presetID="10" presetClass="exit" presetSubtype="0" fill="hold" grpId="0" nodeType="withEffect">
                                  <p:stCondLst>
                                    <p:cond delay="6000"/>
                                  </p:stCondLst>
                                  <p:childTnLst>
                                    <p:animEffect transition="out" filter="fade">
                                      <p:cBhvr>
                                        <p:cTn id="22" dur="500"/>
                                        <p:tgtEl>
                                          <p:spTgt spid="16"/>
                                        </p:tgtEl>
                                      </p:cBhvr>
                                    </p:animEffect>
                                    <p:set>
                                      <p:cBhvr>
                                        <p:cTn id="23" dur="1" fill="hold">
                                          <p:stCondLst>
                                            <p:cond delay="499"/>
                                          </p:stCondLst>
                                        </p:cTn>
                                        <p:tgtEl>
                                          <p:spTgt spid="16"/>
                                        </p:tgtEl>
                                        <p:attrNameLst>
                                          <p:attrName>style.visibility</p:attrName>
                                        </p:attrNameLst>
                                      </p:cBhvr>
                                      <p:to>
                                        <p:strVal val="hidden"/>
                                      </p:to>
                                    </p:set>
                                  </p:childTnLst>
                                </p:cTn>
                              </p:par>
                              <p:par>
                                <p:cTn id="24" presetID="10" presetClass="exit" presetSubtype="0" fill="hold" grpId="0" nodeType="withEffect">
                                  <p:stCondLst>
                                    <p:cond delay="6000"/>
                                  </p:stCondLst>
                                  <p:childTnLst>
                                    <p:animEffect transition="out" filter="fade">
                                      <p:cBhvr>
                                        <p:cTn id="25" dur="500"/>
                                        <p:tgtEl>
                                          <p:spTgt spid="20"/>
                                        </p:tgtEl>
                                      </p:cBhvr>
                                    </p:animEffect>
                                    <p:set>
                                      <p:cBhvr>
                                        <p:cTn id="26" dur="1" fill="hold">
                                          <p:stCondLst>
                                            <p:cond delay="499"/>
                                          </p:stCondLst>
                                        </p:cTn>
                                        <p:tgtEl>
                                          <p:spTgt spid="20"/>
                                        </p:tgtEl>
                                        <p:attrNameLst>
                                          <p:attrName>style.visibility</p:attrName>
                                        </p:attrNameLst>
                                      </p:cBhvr>
                                      <p:to>
                                        <p:strVal val="hidden"/>
                                      </p:to>
                                    </p:set>
                                  </p:childTnLst>
                                </p:cTn>
                              </p:par>
                              <p:par>
                                <p:cTn id="27" presetID="10" presetClass="exit" presetSubtype="0" fill="hold" grpId="0" nodeType="withEffect">
                                  <p:stCondLst>
                                    <p:cond delay="8000"/>
                                  </p:stCondLst>
                                  <p:childTnLst>
                                    <p:animEffect transition="out" filter="fade">
                                      <p:cBhvr>
                                        <p:cTn id="28" dur="500"/>
                                        <p:tgtEl>
                                          <p:spTgt spid="21"/>
                                        </p:tgtEl>
                                      </p:cBhvr>
                                    </p:animEffect>
                                    <p:set>
                                      <p:cBhvr>
                                        <p:cTn id="29" dur="1" fill="hold">
                                          <p:stCondLst>
                                            <p:cond delay="499"/>
                                          </p:stCondLst>
                                        </p:cTn>
                                        <p:tgtEl>
                                          <p:spTgt spid="21"/>
                                        </p:tgtEl>
                                        <p:attrNameLst>
                                          <p:attrName>style.visibility</p:attrName>
                                        </p:attrNameLst>
                                      </p:cBhvr>
                                      <p:to>
                                        <p:strVal val="hidden"/>
                                      </p:to>
                                    </p:set>
                                  </p:childTnLst>
                                </p:cTn>
                              </p:par>
                              <p:par>
                                <p:cTn id="30" presetID="10" presetClass="exit" presetSubtype="0" fill="hold" grpId="0" nodeType="withEffect">
                                  <p:stCondLst>
                                    <p:cond delay="8000"/>
                                  </p:stCondLst>
                                  <p:childTnLst>
                                    <p:animEffect transition="out" filter="fade">
                                      <p:cBhvr>
                                        <p:cTn id="31" dur="500"/>
                                        <p:tgtEl>
                                          <p:spTgt spid="17"/>
                                        </p:tgtEl>
                                      </p:cBhvr>
                                    </p:animEffect>
                                    <p:set>
                                      <p:cBhvr>
                                        <p:cTn id="32" dur="1" fill="hold">
                                          <p:stCondLst>
                                            <p:cond delay="499"/>
                                          </p:stCondLst>
                                        </p:cTn>
                                        <p:tgtEl>
                                          <p:spTgt spid="17"/>
                                        </p:tgtEl>
                                        <p:attrNameLst>
                                          <p:attrName>style.visibility</p:attrName>
                                        </p:attrNameLst>
                                      </p:cBhvr>
                                      <p:to>
                                        <p:strVal val="hidden"/>
                                      </p:to>
                                    </p:set>
                                  </p:childTnLst>
                                </p:cTn>
                              </p:par>
                              <p:par>
                                <p:cTn id="33" presetID="10" presetClass="exit" presetSubtype="0" fill="hold" grpId="0" nodeType="withEffect">
                                  <p:stCondLst>
                                    <p:cond delay="10000"/>
                                  </p:stCondLst>
                                  <p:childTnLst>
                                    <p:animEffect transition="out" filter="fade">
                                      <p:cBhvr>
                                        <p:cTn id="34" dur="500"/>
                                        <p:tgtEl>
                                          <p:spTgt spid="22"/>
                                        </p:tgtEl>
                                      </p:cBhvr>
                                    </p:animEffect>
                                    <p:set>
                                      <p:cBhvr>
                                        <p:cTn id="35" dur="1" fill="hold">
                                          <p:stCondLst>
                                            <p:cond delay="4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audio>
              <p:cMediaNode>
                <p:cTn id="36" fill="hold" display="0">
                  <p:stCondLst>
                    <p:cond delay="indefinite"/>
                  </p:stCondLst>
                  <p:endCondLst>
                    <p:cond evt="onNext" delay="0">
                      <p:tgtEl>
                        <p:sldTgt/>
                      </p:tgtEl>
                    </p:cond>
                    <p:cond evt="onPrev" delay="0">
                      <p:tgtEl>
                        <p:sldTgt/>
                      </p:tgtEl>
                    </p:cond>
                    <p:cond evt="onStopAudio" delay="0">
                      <p:tgtEl>
                        <p:sldTgt/>
                      </p:tgtEl>
                    </p:cond>
                  </p:endCondLst>
                </p:cTn>
                <p:tgtEl>
                  <p:spTgt spid="3"/>
                </p:tgtEl>
              </p:cMediaNode>
            </p:audio>
            <p:audio>
              <p:cMediaNode vol="100000" showWhenStopped="0">
                <p:cTn id="3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bldLst>
      <p:bldP spid="14" grpId="0" animBg="1"/>
      <p:bldP spid="15" grpId="0" animBg="1"/>
      <p:bldP spid="16" grpId="0" animBg="1"/>
      <p:bldP spid="17" grpId="0" animBg="1"/>
      <p:bldP spid="18" grpId="0" animBg="1"/>
      <p:bldP spid="19" grpId="0" animBg="1"/>
      <p:bldP spid="20" grpId="0" animBg="1"/>
      <p:bldP spid="21" grpId="0" animBg="1"/>
      <p:bldP spid="2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8229600" cy="2057400"/>
          </a:xfrm>
        </p:spPr>
        <p:txBody>
          <a:bodyPr>
            <a:normAutofit/>
          </a:bodyPr>
          <a:lstStyle/>
          <a:p>
            <a:r>
              <a:rPr lang="en-US" sz="3600" dirty="0" smtClean="0">
                <a:solidFill>
                  <a:srgbClr val="FFFFFF"/>
                </a:solidFill>
                <a:effectLst>
                  <a:outerShdw blurRad="38100" dist="38100" dir="2700000" algn="tl">
                    <a:srgbClr val="000000"/>
                  </a:outerShdw>
                </a:effectLst>
                <a:latin typeface="+mn-lt"/>
              </a:rPr>
              <a:t>Rectus </a:t>
            </a:r>
            <a:r>
              <a:rPr lang="en-US" sz="3600" dirty="0" err="1" smtClean="0">
                <a:solidFill>
                  <a:srgbClr val="FFFFFF"/>
                </a:solidFill>
                <a:effectLst>
                  <a:outerShdw blurRad="38100" dist="38100" dir="2700000" algn="tl">
                    <a:srgbClr val="000000"/>
                  </a:outerShdw>
                </a:effectLst>
                <a:latin typeface="+mn-lt"/>
              </a:rPr>
              <a:t>Abdominus</a:t>
            </a:r>
            <a:endParaRPr lang="en-US" sz="3600" dirty="0">
              <a:solidFill>
                <a:srgbClr val="FFFFFF"/>
              </a:solidFill>
              <a:effectLst>
                <a:outerShdw blurRad="38100" dist="38100" dir="2700000" algn="tl">
                  <a:srgbClr val="000000"/>
                </a:outerShdw>
              </a:effectLst>
              <a:latin typeface="+mn-lt"/>
            </a:endParaRPr>
          </a:p>
        </p:txBody>
      </p:sp>
      <p:sp>
        <p:nvSpPr>
          <p:cNvPr id="4" name="Right Arrow 3">
            <a:hlinkClick r:id="rId2" action="ppaction://hlinksldjump"/>
          </p:cNvPr>
          <p:cNvSpPr/>
          <p:nvPr/>
        </p:nvSpPr>
        <p:spPr>
          <a:xfrm>
            <a:off x="7620000" y="5867400"/>
            <a:ext cx="9144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rgbClr val="FFFFFF"/>
                </a:solidFill>
                <a:effectLst>
                  <a:outerShdw blurRad="38100" dist="38100" dir="2700000" algn="tl">
                    <a:srgbClr val="000000"/>
                  </a:outerShdw>
                </a:effectLst>
                <a:latin typeface="+mn-lt"/>
              </a:rPr>
              <a:t>What muscle attaches to the heel via the </a:t>
            </a:r>
            <a:r>
              <a:rPr lang="en-US" sz="3600" dirty="0" err="1" smtClean="0">
                <a:solidFill>
                  <a:srgbClr val="FFFFFF"/>
                </a:solidFill>
                <a:effectLst>
                  <a:outerShdw blurRad="38100" dist="38100" dir="2700000" algn="tl">
                    <a:srgbClr val="000000"/>
                  </a:outerShdw>
                </a:effectLst>
                <a:latin typeface="+mn-lt"/>
              </a:rPr>
              <a:t>achilles</a:t>
            </a:r>
            <a:r>
              <a:rPr lang="en-US" sz="3600" dirty="0" smtClean="0">
                <a:solidFill>
                  <a:srgbClr val="FFFFFF"/>
                </a:solidFill>
                <a:effectLst>
                  <a:outerShdw blurRad="38100" dist="38100" dir="2700000" algn="tl">
                    <a:srgbClr val="000000"/>
                  </a:outerShdw>
                </a:effectLst>
                <a:latin typeface="+mn-lt"/>
              </a:rPr>
              <a:t> tendon?</a:t>
            </a:r>
            <a:endParaRPr lang="en-US" sz="3600" dirty="0">
              <a:solidFill>
                <a:srgbClr val="FFFFFF"/>
              </a:solidFill>
              <a:effectLst>
                <a:outerShdw blurRad="38100" dist="38100" dir="2700000" algn="tl">
                  <a:srgbClr val="000000"/>
                </a:outerShdw>
              </a:effectLst>
              <a:latin typeface="+mn-lt"/>
            </a:endParaRPr>
          </a:p>
        </p:txBody>
      </p:sp>
      <p:pic>
        <p:nvPicPr>
          <p:cNvPr id="3" name="dodododododo.mp3">
            <a:hlinkClick r:id="" action="ppaction://media"/>
          </p:cNvPr>
          <p:cNvPicPr>
            <a:picLocks noRot="1" noChangeAspect="1"/>
          </p:cNvPicPr>
          <p:nvPr>
            <a:audioFile r:link="rId1"/>
          </p:nvPr>
        </p:nvPicPr>
        <p:blipFill>
          <a:blip r:embed="rId4" cstate="print"/>
          <a:stretch>
            <a:fillRect/>
          </a:stretch>
        </p:blipFill>
        <p:spPr>
          <a:xfrm>
            <a:off x="4648200" y="6858000"/>
            <a:ext cx="304800" cy="304800"/>
          </a:xfrm>
          <a:prstGeom prst="rect">
            <a:avLst/>
          </a:prstGeom>
        </p:spPr>
      </p:pic>
      <p:pic>
        <p:nvPicPr>
          <p:cNvPr id="4" name="145802_SOUNDDOGS_ga.mp3">
            <a:hlinkClick r:id="" action="ppaction://media"/>
          </p:cNvPr>
          <p:cNvPicPr>
            <a:picLocks noRot="1" noChangeAspect="1"/>
          </p:cNvPicPr>
          <p:nvPr>
            <a:audioFile r:link="rId2"/>
          </p:nvPr>
        </p:nvPicPr>
        <p:blipFill>
          <a:blip r:embed="rId4" cstate="print"/>
          <a:stretch>
            <a:fillRect/>
          </a:stretch>
        </p:blipFill>
        <p:spPr>
          <a:xfrm>
            <a:off x="5257800" y="6858000"/>
            <a:ext cx="304800" cy="304800"/>
          </a:xfrm>
          <a:prstGeom prst="rect">
            <a:avLst/>
          </a:prstGeom>
        </p:spPr>
      </p:pic>
      <p:sp>
        <p:nvSpPr>
          <p:cNvPr id="5" name="Rectangle 4"/>
          <p:cNvSpPr/>
          <p:nvPr/>
        </p:nvSpPr>
        <p:spPr>
          <a:xfrm>
            <a:off x="1447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6" name="Rectangle 5"/>
          <p:cNvSpPr/>
          <p:nvPr/>
        </p:nvSpPr>
        <p:spPr>
          <a:xfrm>
            <a:off x="2209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7" name="Rectangle 6"/>
          <p:cNvSpPr/>
          <p:nvPr/>
        </p:nvSpPr>
        <p:spPr>
          <a:xfrm>
            <a:off x="2971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8" name="Rectangle 7"/>
          <p:cNvSpPr/>
          <p:nvPr/>
        </p:nvSpPr>
        <p:spPr>
          <a:xfrm>
            <a:off x="3733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9" name="Rectangle 8"/>
          <p:cNvSpPr/>
          <p:nvPr/>
        </p:nvSpPr>
        <p:spPr>
          <a:xfrm>
            <a:off x="7543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0" name="Rectangle 9"/>
          <p:cNvSpPr/>
          <p:nvPr/>
        </p:nvSpPr>
        <p:spPr>
          <a:xfrm>
            <a:off x="6781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1" name="Rectangle 10"/>
          <p:cNvSpPr/>
          <p:nvPr/>
        </p:nvSpPr>
        <p:spPr>
          <a:xfrm>
            <a:off x="6019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2" name="Rectangle 11"/>
          <p:cNvSpPr/>
          <p:nvPr/>
        </p:nvSpPr>
        <p:spPr>
          <a:xfrm>
            <a:off x="5257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3" name="Rectangle 12"/>
          <p:cNvSpPr/>
          <p:nvPr/>
        </p:nvSpPr>
        <p:spPr>
          <a:xfrm>
            <a:off x="4495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4" name="Rectangle 13"/>
          <p:cNvSpPr/>
          <p:nvPr/>
        </p:nvSpPr>
        <p:spPr>
          <a:xfrm>
            <a:off x="1447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2209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2971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3733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7543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6781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6019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a:off x="5257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a:off x="4495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31634" fill="hold"/>
                                        <p:tgtEl>
                                          <p:spTgt spid="3"/>
                                        </p:tgtEl>
                                      </p:cBhvr>
                                    </p:cmd>
                                  </p:childTnLst>
                                </p:cTn>
                              </p:par>
                              <p:par>
                                <p:cTn id="7" presetID="1" presetClass="mediacall" presetSubtype="0" fill="hold" nodeType="withEffect">
                                  <p:stCondLst>
                                    <p:cond delay="8000"/>
                                  </p:stCondLst>
                                  <p:childTnLst>
                                    <p:cmd type="call" cmd="playFrom(0.0)">
                                      <p:cBhvr>
                                        <p:cTn id="8" dur="2867" fill="hold"/>
                                        <p:tgtEl>
                                          <p:spTgt spid="4"/>
                                        </p:tgtEl>
                                      </p:cBhvr>
                                    </p:cmd>
                                  </p:childTnLst>
                                </p:cTn>
                              </p:par>
                              <p:par>
                                <p:cTn id="9" presetID="10" presetClass="exit" presetSubtype="0" fill="hold" grpId="0" nodeType="withEffect">
                                  <p:stCondLst>
                                    <p:cond delay="2000"/>
                                  </p:stCondLst>
                                  <p:childTnLst>
                                    <p:animEffect transition="out" filter="fade">
                                      <p:cBhvr>
                                        <p:cTn id="10" dur="500"/>
                                        <p:tgtEl>
                                          <p:spTgt spid="14"/>
                                        </p:tgtEl>
                                      </p:cBhvr>
                                    </p:animEffect>
                                    <p:set>
                                      <p:cBhvr>
                                        <p:cTn id="11" dur="1" fill="hold">
                                          <p:stCondLst>
                                            <p:cond delay="499"/>
                                          </p:stCondLst>
                                        </p:cTn>
                                        <p:tgtEl>
                                          <p:spTgt spid="14"/>
                                        </p:tgtEl>
                                        <p:attrNameLst>
                                          <p:attrName>style.visibility</p:attrName>
                                        </p:attrNameLst>
                                      </p:cBhvr>
                                      <p:to>
                                        <p:strVal val="hidden"/>
                                      </p:to>
                                    </p:set>
                                  </p:childTnLst>
                                </p:cTn>
                              </p:par>
                              <p:par>
                                <p:cTn id="12" presetID="10" presetClass="exit" presetSubtype="0" fill="hold" grpId="0" nodeType="withEffect">
                                  <p:stCondLst>
                                    <p:cond delay="2000"/>
                                  </p:stCondLst>
                                  <p:childTnLst>
                                    <p:animEffect transition="out" filter="fade">
                                      <p:cBhvr>
                                        <p:cTn id="13" dur="500"/>
                                        <p:tgtEl>
                                          <p:spTgt spid="18"/>
                                        </p:tgtEl>
                                      </p:cBhvr>
                                    </p:animEffect>
                                    <p:set>
                                      <p:cBhvr>
                                        <p:cTn id="14" dur="1" fill="hold">
                                          <p:stCondLst>
                                            <p:cond delay="499"/>
                                          </p:stCondLst>
                                        </p:cTn>
                                        <p:tgtEl>
                                          <p:spTgt spid="18"/>
                                        </p:tgtEl>
                                        <p:attrNameLst>
                                          <p:attrName>style.visibility</p:attrName>
                                        </p:attrNameLst>
                                      </p:cBhvr>
                                      <p:to>
                                        <p:strVal val="hidden"/>
                                      </p:to>
                                    </p:set>
                                  </p:childTnLst>
                                </p:cTn>
                              </p:par>
                              <p:par>
                                <p:cTn id="15" presetID="10" presetClass="exit" presetSubtype="0" fill="hold" grpId="0" nodeType="withEffect">
                                  <p:stCondLst>
                                    <p:cond delay="4000"/>
                                  </p:stCondLst>
                                  <p:childTnLst>
                                    <p:animEffect transition="out" filter="fade">
                                      <p:cBhvr>
                                        <p:cTn id="16" dur="500"/>
                                        <p:tgtEl>
                                          <p:spTgt spid="15"/>
                                        </p:tgtEl>
                                      </p:cBhvr>
                                    </p:animEffect>
                                    <p:set>
                                      <p:cBhvr>
                                        <p:cTn id="17" dur="1" fill="hold">
                                          <p:stCondLst>
                                            <p:cond delay="499"/>
                                          </p:stCondLst>
                                        </p:cTn>
                                        <p:tgtEl>
                                          <p:spTgt spid="15"/>
                                        </p:tgtEl>
                                        <p:attrNameLst>
                                          <p:attrName>style.visibility</p:attrName>
                                        </p:attrNameLst>
                                      </p:cBhvr>
                                      <p:to>
                                        <p:strVal val="hidden"/>
                                      </p:to>
                                    </p:set>
                                  </p:childTnLst>
                                </p:cTn>
                              </p:par>
                              <p:par>
                                <p:cTn id="18" presetID="10" presetClass="exit" presetSubtype="0" fill="hold" grpId="0" nodeType="withEffect">
                                  <p:stCondLst>
                                    <p:cond delay="4000"/>
                                  </p:stCondLst>
                                  <p:childTnLst>
                                    <p:animEffect transition="out" filter="fade">
                                      <p:cBhvr>
                                        <p:cTn id="19" dur="500"/>
                                        <p:tgtEl>
                                          <p:spTgt spid="19"/>
                                        </p:tgtEl>
                                      </p:cBhvr>
                                    </p:animEffect>
                                    <p:set>
                                      <p:cBhvr>
                                        <p:cTn id="20" dur="1" fill="hold">
                                          <p:stCondLst>
                                            <p:cond delay="499"/>
                                          </p:stCondLst>
                                        </p:cTn>
                                        <p:tgtEl>
                                          <p:spTgt spid="19"/>
                                        </p:tgtEl>
                                        <p:attrNameLst>
                                          <p:attrName>style.visibility</p:attrName>
                                        </p:attrNameLst>
                                      </p:cBhvr>
                                      <p:to>
                                        <p:strVal val="hidden"/>
                                      </p:to>
                                    </p:set>
                                  </p:childTnLst>
                                </p:cTn>
                              </p:par>
                              <p:par>
                                <p:cTn id="21" presetID="10" presetClass="exit" presetSubtype="0" fill="hold" grpId="0" nodeType="withEffect">
                                  <p:stCondLst>
                                    <p:cond delay="6000"/>
                                  </p:stCondLst>
                                  <p:childTnLst>
                                    <p:animEffect transition="out" filter="fade">
                                      <p:cBhvr>
                                        <p:cTn id="22" dur="500"/>
                                        <p:tgtEl>
                                          <p:spTgt spid="16"/>
                                        </p:tgtEl>
                                      </p:cBhvr>
                                    </p:animEffect>
                                    <p:set>
                                      <p:cBhvr>
                                        <p:cTn id="23" dur="1" fill="hold">
                                          <p:stCondLst>
                                            <p:cond delay="499"/>
                                          </p:stCondLst>
                                        </p:cTn>
                                        <p:tgtEl>
                                          <p:spTgt spid="16"/>
                                        </p:tgtEl>
                                        <p:attrNameLst>
                                          <p:attrName>style.visibility</p:attrName>
                                        </p:attrNameLst>
                                      </p:cBhvr>
                                      <p:to>
                                        <p:strVal val="hidden"/>
                                      </p:to>
                                    </p:set>
                                  </p:childTnLst>
                                </p:cTn>
                              </p:par>
                              <p:par>
                                <p:cTn id="24" presetID="10" presetClass="exit" presetSubtype="0" fill="hold" grpId="0" nodeType="withEffect">
                                  <p:stCondLst>
                                    <p:cond delay="6000"/>
                                  </p:stCondLst>
                                  <p:childTnLst>
                                    <p:animEffect transition="out" filter="fade">
                                      <p:cBhvr>
                                        <p:cTn id="25" dur="500"/>
                                        <p:tgtEl>
                                          <p:spTgt spid="20"/>
                                        </p:tgtEl>
                                      </p:cBhvr>
                                    </p:animEffect>
                                    <p:set>
                                      <p:cBhvr>
                                        <p:cTn id="26" dur="1" fill="hold">
                                          <p:stCondLst>
                                            <p:cond delay="499"/>
                                          </p:stCondLst>
                                        </p:cTn>
                                        <p:tgtEl>
                                          <p:spTgt spid="20"/>
                                        </p:tgtEl>
                                        <p:attrNameLst>
                                          <p:attrName>style.visibility</p:attrName>
                                        </p:attrNameLst>
                                      </p:cBhvr>
                                      <p:to>
                                        <p:strVal val="hidden"/>
                                      </p:to>
                                    </p:set>
                                  </p:childTnLst>
                                </p:cTn>
                              </p:par>
                              <p:par>
                                <p:cTn id="27" presetID="10" presetClass="exit" presetSubtype="0" fill="hold" grpId="0" nodeType="withEffect">
                                  <p:stCondLst>
                                    <p:cond delay="8000"/>
                                  </p:stCondLst>
                                  <p:childTnLst>
                                    <p:animEffect transition="out" filter="fade">
                                      <p:cBhvr>
                                        <p:cTn id="28" dur="500"/>
                                        <p:tgtEl>
                                          <p:spTgt spid="21"/>
                                        </p:tgtEl>
                                      </p:cBhvr>
                                    </p:animEffect>
                                    <p:set>
                                      <p:cBhvr>
                                        <p:cTn id="29" dur="1" fill="hold">
                                          <p:stCondLst>
                                            <p:cond delay="499"/>
                                          </p:stCondLst>
                                        </p:cTn>
                                        <p:tgtEl>
                                          <p:spTgt spid="21"/>
                                        </p:tgtEl>
                                        <p:attrNameLst>
                                          <p:attrName>style.visibility</p:attrName>
                                        </p:attrNameLst>
                                      </p:cBhvr>
                                      <p:to>
                                        <p:strVal val="hidden"/>
                                      </p:to>
                                    </p:set>
                                  </p:childTnLst>
                                </p:cTn>
                              </p:par>
                              <p:par>
                                <p:cTn id="30" presetID="10" presetClass="exit" presetSubtype="0" fill="hold" grpId="0" nodeType="withEffect">
                                  <p:stCondLst>
                                    <p:cond delay="8000"/>
                                  </p:stCondLst>
                                  <p:childTnLst>
                                    <p:animEffect transition="out" filter="fade">
                                      <p:cBhvr>
                                        <p:cTn id="31" dur="500"/>
                                        <p:tgtEl>
                                          <p:spTgt spid="17"/>
                                        </p:tgtEl>
                                      </p:cBhvr>
                                    </p:animEffect>
                                    <p:set>
                                      <p:cBhvr>
                                        <p:cTn id="32" dur="1" fill="hold">
                                          <p:stCondLst>
                                            <p:cond delay="499"/>
                                          </p:stCondLst>
                                        </p:cTn>
                                        <p:tgtEl>
                                          <p:spTgt spid="17"/>
                                        </p:tgtEl>
                                        <p:attrNameLst>
                                          <p:attrName>style.visibility</p:attrName>
                                        </p:attrNameLst>
                                      </p:cBhvr>
                                      <p:to>
                                        <p:strVal val="hidden"/>
                                      </p:to>
                                    </p:set>
                                  </p:childTnLst>
                                </p:cTn>
                              </p:par>
                              <p:par>
                                <p:cTn id="33" presetID="10" presetClass="exit" presetSubtype="0" fill="hold" grpId="0" nodeType="withEffect">
                                  <p:stCondLst>
                                    <p:cond delay="10000"/>
                                  </p:stCondLst>
                                  <p:childTnLst>
                                    <p:animEffect transition="out" filter="fade">
                                      <p:cBhvr>
                                        <p:cTn id="34" dur="500"/>
                                        <p:tgtEl>
                                          <p:spTgt spid="22"/>
                                        </p:tgtEl>
                                      </p:cBhvr>
                                    </p:animEffect>
                                    <p:set>
                                      <p:cBhvr>
                                        <p:cTn id="35" dur="1" fill="hold">
                                          <p:stCondLst>
                                            <p:cond delay="4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audio>
              <p:cMediaNode>
                <p:cTn id="36" fill="hold" display="0">
                  <p:stCondLst>
                    <p:cond delay="indefinite"/>
                  </p:stCondLst>
                  <p:endCondLst>
                    <p:cond evt="onNext" delay="0">
                      <p:tgtEl>
                        <p:sldTgt/>
                      </p:tgtEl>
                    </p:cond>
                    <p:cond evt="onPrev" delay="0">
                      <p:tgtEl>
                        <p:sldTgt/>
                      </p:tgtEl>
                    </p:cond>
                    <p:cond evt="onStopAudio" delay="0">
                      <p:tgtEl>
                        <p:sldTgt/>
                      </p:tgtEl>
                    </p:cond>
                  </p:endCondLst>
                </p:cTn>
                <p:tgtEl>
                  <p:spTgt spid="3"/>
                </p:tgtEl>
              </p:cMediaNode>
            </p:audio>
            <p:audio>
              <p:cMediaNode vol="100000" showWhenStopped="0">
                <p:cTn id="3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bldLst>
      <p:bldP spid="14" grpId="0" animBg="1"/>
      <p:bldP spid="15" grpId="0" animBg="1"/>
      <p:bldP spid="16" grpId="0" animBg="1"/>
      <p:bldP spid="17" grpId="0" animBg="1"/>
      <p:bldP spid="18" grpId="0" animBg="1"/>
      <p:bldP spid="19" grpId="0" animBg="1"/>
      <p:bldP spid="20" grpId="0" animBg="1"/>
      <p:bldP spid="21" grpId="0" animBg="1"/>
      <p:bldP spid="2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FFFFFF"/>
                </a:solidFill>
                <a:effectLst>
                  <a:outerShdw blurRad="38100" dist="38100" dir="2700000" algn="tl">
                    <a:srgbClr val="000000"/>
                  </a:outerShdw>
                </a:effectLst>
              </a:rPr>
              <a:t>Gastrocnemius</a:t>
            </a:r>
          </a:p>
        </p:txBody>
      </p:sp>
      <p:sp>
        <p:nvSpPr>
          <p:cNvPr id="4" name="Right Arrow 3">
            <a:hlinkClick r:id="rId2" action="ppaction://hlinksldjump"/>
          </p:cNvPr>
          <p:cNvSpPr/>
          <p:nvPr/>
        </p:nvSpPr>
        <p:spPr>
          <a:xfrm>
            <a:off x="7620000" y="5867400"/>
            <a:ext cx="9144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219200"/>
          </a:xfrm>
        </p:spPr>
        <p:txBody>
          <a:bodyPr>
            <a:normAutofit/>
          </a:bodyPr>
          <a:lstStyle/>
          <a:p>
            <a:r>
              <a:rPr lang="en-US" sz="3600" dirty="0" smtClean="0">
                <a:solidFill>
                  <a:srgbClr val="FFFFFF"/>
                </a:solidFill>
                <a:effectLst>
                  <a:outerShdw blurRad="38100" dist="38100" dir="2700000" algn="tl">
                    <a:srgbClr val="000000"/>
                  </a:outerShdw>
                </a:effectLst>
                <a:latin typeface="+mn-lt"/>
              </a:rPr>
              <a:t>The force that causes a muscle to contract is caused by:</a:t>
            </a:r>
            <a:endParaRPr lang="en-US" sz="3600" dirty="0">
              <a:solidFill>
                <a:srgbClr val="FFFFFF"/>
              </a:solidFill>
              <a:effectLst>
                <a:outerShdw blurRad="38100" dist="38100" dir="2700000" algn="tl">
                  <a:srgbClr val="000000"/>
                </a:outerShdw>
              </a:effectLst>
              <a:latin typeface="+mn-lt"/>
            </a:endParaRPr>
          </a:p>
        </p:txBody>
      </p:sp>
      <p:pic>
        <p:nvPicPr>
          <p:cNvPr id="3" name="dodododododo.mp3">
            <a:hlinkClick r:id="" action="ppaction://media"/>
          </p:cNvPr>
          <p:cNvPicPr>
            <a:picLocks noRot="1" noChangeAspect="1"/>
          </p:cNvPicPr>
          <p:nvPr>
            <a:audioFile r:link="rId1"/>
          </p:nvPr>
        </p:nvPicPr>
        <p:blipFill>
          <a:blip r:embed="rId4" cstate="print"/>
          <a:stretch>
            <a:fillRect/>
          </a:stretch>
        </p:blipFill>
        <p:spPr>
          <a:xfrm>
            <a:off x="4648200" y="6858000"/>
            <a:ext cx="304800" cy="304800"/>
          </a:xfrm>
          <a:prstGeom prst="rect">
            <a:avLst/>
          </a:prstGeom>
        </p:spPr>
      </p:pic>
      <p:pic>
        <p:nvPicPr>
          <p:cNvPr id="4" name="145802_SOUNDDOGS_ga.mp3">
            <a:hlinkClick r:id="" action="ppaction://media"/>
          </p:cNvPr>
          <p:cNvPicPr>
            <a:picLocks noRot="1" noChangeAspect="1"/>
          </p:cNvPicPr>
          <p:nvPr>
            <a:audioFile r:link="rId2"/>
          </p:nvPr>
        </p:nvPicPr>
        <p:blipFill>
          <a:blip r:embed="rId4" cstate="print"/>
          <a:stretch>
            <a:fillRect/>
          </a:stretch>
        </p:blipFill>
        <p:spPr>
          <a:xfrm>
            <a:off x="5257800" y="6858000"/>
            <a:ext cx="304800" cy="304800"/>
          </a:xfrm>
          <a:prstGeom prst="rect">
            <a:avLst/>
          </a:prstGeom>
        </p:spPr>
      </p:pic>
      <p:sp>
        <p:nvSpPr>
          <p:cNvPr id="5" name="Rectangle 4"/>
          <p:cNvSpPr/>
          <p:nvPr/>
        </p:nvSpPr>
        <p:spPr>
          <a:xfrm>
            <a:off x="1447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6" name="Rectangle 5"/>
          <p:cNvSpPr/>
          <p:nvPr/>
        </p:nvSpPr>
        <p:spPr>
          <a:xfrm>
            <a:off x="2209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7" name="Rectangle 6"/>
          <p:cNvSpPr/>
          <p:nvPr/>
        </p:nvSpPr>
        <p:spPr>
          <a:xfrm>
            <a:off x="2971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8" name="Rectangle 7"/>
          <p:cNvSpPr/>
          <p:nvPr/>
        </p:nvSpPr>
        <p:spPr>
          <a:xfrm>
            <a:off x="3733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9" name="Rectangle 8"/>
          <p:cNvSpPr/>
          <p:nvPr/>
        </p:nvSpPr>
        <p:spPr>
          <a:xfrm>
            <a:off x="7543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0" name="Rectangle 9"/>
          <p:cNvSpPr/>
          <p:nvPr/>
        </p:nvSpPr>
        <p:spPr>
          <a:xfrm>
            <a:off x="6781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1" name="Rectangle 10"/>
          <p:cNvSpPr/>
          <p:nvPr/>
        </p:nvSpPr>
        <p:spPr>
          <a:xfrm>
            <a:off x="6019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2" name="Rectangle 11"/>
          <p:cNvSpPr/>
          <p:nvPr/>
        </p:nvSpPr>
        <p:spPr>
          <a:xfrm>
            <a:off x="5257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3" name="Rectangle 12"/>
          <p:cNvSpPr/>
          <p:nvPr/>
        </p:nvSpPr>
        <p:spPr>
          <a:xfrm>
            <a:off x="4495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4" name="Rectangle 13"/>
          <p:cNvSpPr/>
          <p:nvPr/>
        </p:nvSpPr>
        <p:spPr>
          <a:xfrm>
            <a:off x="1447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2209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2971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3733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7543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6781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6019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a:off x="5257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a:off x="4495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31634" fill="hold"/>
                                        <p:tgtEl>
                                          <p:spTgt spid="3"/>
                                        </p:tgtEl>
                                      </p:cBhvr>
                                    </p:cmd>
                                  </p:childTnLst>
                                </p:cTn>
                              </p:par>
                              <p:par>
                                <p:cTn id="7" presetID="1" presetClass="mediacall" presetSubtype="0" fill="hold" nodeType="withEffect">
                                  <p:stCondLst>
                                    <p:cond delay="8000"/>
                                  </p:stCondLst>
                                  <p:childTnLst>
                                    <p:cmd type="call" cmd="playFrom(0.0)">
                                      <p:cBhvr>
                                        <p:cTn id="8" dur="2867" fill="hold"/>
                                        <p:tgtEl>
                                          <p:spTgt spid="4"/>
                                        </p:tgtEl>
                                      </p:cBhvr>
                                    </p:cmd>
                                  </p:childTnLst>
                                </p:cTn>
                              </p:par>
                              <p:par>
                                <p:cTn id="9" presetID="10" presetClass="exit" presetSubtype="0" fill="hold" grpId="0" nodeType="withEffect">
                                  <p:stCondLst>
                                    <p:cond delay="2000"/>
                                  </p:stCondLst>
                                  <p:childTnLst>
                                    <p:animEffect transition="out" filter="fade">
                                      <p:cBhvr>
                                        <p:cTn id="10" dur="500"/>
                                        <p:tgtEl>
                                          <p:spTgt spid="14"/>
                                        </p:tgtEl>
                                      </p:cBhvr>
                                    </p:animEffect>
                                    <p:set>
                                      <p:cBhvr>
                                        <p:cTn id="11" dur="1" fill="hold">
                                          <p:stCondLst>
                                            <p:cond delay="499"/>
                                          </p:stCondLst>
                                        </p:cTn>
                                        <p:tgtEl>
                                          <p:spTgt spid="14"/>
                                        </p:tgtEl>
                                        <p:attrNameLst>
                                          <p:attrName>style.visibility</p:attrName>
                                        </p:attrNameLst>
                                      </p:cBhvr>
                                      <p:to>
                                        <p:strVal val="hidden"/>
                                      </p:to>
                                    </p:set>
                                  </p:childTnLst>
                                </p:cTn>
                              </p:par>
                              <p:par>
                                <p:cTn id="12" presetID="10" presetClass="exit" presetSubtype="0" fill="hold" grpId="0" nodeType="withEffect">
                                  <p:stCondLst>
                                    <p:cond delay="2000"/>
                                  </p:stCondLst>
                                  <p:childTnLst>
                                    <p:animEffect transition="out" filter="fade">
                                      <p:cBhvr>
                                        <p:cTn id="13" dur="500"/>
                                        <p:tgtEl>
                                          <p:spTgt spid="18"/>
                                        </p:tgtEl>
                                      </p:cBhvr>
                                    </p:animEffect>
                                    <p:set>
                                      <p:cBhvr>
                                        <p:cTn id="14" dur="1" fill="hold">
                                          <p:stCondLst>
                                            <p:cond delay="499"/>
                                          </p:stCondLst>
                                        </p:cTn>
                                        <p:tgtEl>
                                          <p:spTgt spid="18"/>
                                        </p:tgtEl>
                                        <p:attrNameLst>
                                          <p:attrName>style.visibility</p:attrName>
                                        </p:attrNameLst>
                                      </p:cBhvr>
                                      <p:to>
                                        <p:strVal val="hidden"/>
                                      </p:to>
                                    </p:set>
                                  </p:childTnLst>
                                </p:cTn>
                              </p:par>
                              <p:par>
                                <p:cTn id="15" presetID="10" presetClass="exit" presetSubtype="0" fill="hold" grpId="0" nodeType="withEffect">
                                  <p:stCondLst>
                                    <p:cond delay="4000"/>
                                  </p:stCondLst>
                                  <p:childTnLst>
                                    <p:animEffect transition="out" filter="fade">
                                      <p:cBhvr>
                                        <p:cTn id="16" dur="500"/>
                                        <p:tgtEl>
                                          <p:spTgt spid="15"/>
                                        </p:tgtEl>
                                      </p:cBhvr>
                                    </p:animEffect>
                                    <p:set>
                                      <p:cBhvr>
                                        <p:cTn id="17" dur="1" fill="hold">
                                          <p:stCondLst>
                                            <p:cond delay="499"/>
                                          </p:stCondLst>
                                        </p:cTn>
                                        <p:tgtEl>
                                          <p:spTgt spid="15"/>
                                        </p:tgtEl>
                                        <p:attrNameLst>
                                          <p:attrName>style.visibility</p:attrName>
                                        </p:attrNameLst>
                                      </p:cBhvr>
                                      <p:to>
                                        <p:strVal val="hidden"/>
                                      </p:to>
                                    </p:set>
                                  </p:childTnLst>
                                </p:cTn>
                              </p:par>
                              <p:par>
                                <p:cTn id="18" presetID="10" presetClass="exit" presetSubtype="0" fill="hold" grpId="0" nodeType="withEffect">
                                  <p:stCondLst>
                                    <p:cond delay="4000"/>
                                  </p:stCondLst>
                                  <p:childTnLst>
                                    <p:animEffect transition="out" filter="fade">
                                      <p:cBhvr>
                                        <p:cTn id="19" dur="500"/>
                                        <p:tgtEl>
                                          <p:spTgt spid="19"/>
                                        </p:tgtEl>
                                      </p:cBhvr>
                                    </p:animEffect>
                                    <p:set>
                                      <p:cBhvr>
                                        <p:cTn id="20" dur="1" fill="hold">
                                          <p:stCondLst>
                                            <p:cond delay="499"/>
                                          </p:stCondLst>
                                        </p:cTn>
                                        <p:tgtEl>
                                          <p:spTgt spid="19"/>
                                        </p:tgtEl>
                                        <p:attrNameLst>
                                          <p:attrName>style.visibility</p:attrName>
                                        </p:attrNameLst>
                                      </p:cBhvr>
                                      <p:to>
                                        <p:strVal val="hidden"/>
                                      </p:to>
                                    </p:set>
                                  </p:childTnLst>
                                </p:cTn>
                              </p:par>
                              <p:par>
                                <p:cTn id="21" presetID="10" presetClass="exit" presetSubtype="0" fill="hold" grpId="0" nodeType="withEffect">
                                  <p:stCondLst>
                                    <p:cond delay="6000"/>
                                  </p:stCondLst>
                                  <p:childTnLst>
                                    <p:animEffect transition="out" filter="fade">
                                      <p:cBhvr>
                                        <p:cTn id="22" dur="500"/>
                                        <p:tgtEl>
                                          <p:spTgt spid="16"/>
                                        </p:tgtEl>
                                      </p:cBhvr>
                                    </p:animEffect>
                                    <p:set>
                                      <p:cBhvr>
                                        <p:cTn id="23" dur="1" fill="hold">
                                          <p:stCondLst>
                                            <p:cond delay="499"/>
                                          </p:stCondLst>
                                        </p:cTn>
                                        <p:tgtEl>
                                          <p:spTgt spid="16"/>
                                        </p:tgtEl>
                                        <p:attrNameLst>
                                          <p:attrName>style.visibility</p:attrName>
                                        </p:attrNameLst>
                                      </p:cBhvr>
                                      <p:to>
                                        <p:strVal val="hidden"/>
                                      </p:to>
                                    </p:set>
                                  </p:childTnLst>
                                </p:cTn>
                              </p:par>
                              <p:par>
                                <p:cTn id="24" presetID="10" presetClass="exit" presetSubtype="0" fill="hold" grpId="0" nodeType="withEffect">
                                  <p:stCondLst>
                                    <p:cond delay="6000"/>
                                  </p:stCondLst>
                                  <p:childTnLst>
                                    <p:animEffect transition="out" filter="fade">
                                      <p:cBhvr>
                                        <p:cTn id="25" dur="500"/>
                                        <p:tgtEl>
                                          <p:spTgt spid="20"/>
                                        </p:tgtEl>
                                      </p:cBhvr>
                                    </p:animEffect>
                                    <p:set>
                                      <p:cBhvr>
                                        <p:cTn id="26" dur="1" fill="hold">
                                          <p:stCondLst>
                                            <p:cond delay="499"/>
                                          </p:stCondLst>
                                        </p:cTn>
                                        <p:tgtEl>
                                          <p:spTgt spid="20"/>
                                        </p:tgtEl>
                                        <p:attrNameLst>
                                          <p:attrName>style.visibility</p:attrName>
                                        </p:attrNameLst>
                                      </p:cBhvr>
                                      <p:to>
                                        <p:strVal val="hidden"/>
                                      </p:to>
                                    </p:set>
                                  </p:childTnLst>
                                </p:cTn>
                              </p:par>
                              <p:par>
                                <p:cTn id="27" presetID="10" presetClass="exit" presetSubtype="0" fill="hold" grpId="0" nodeType="withEffect">
                                  <p:stCondLst>
                                    <p:cond delay="8000"/>
                                  </p:stCondLst>
                                  <p:childTnLst>
                                    <p:animEffect transition="out" filter="fade">
                                      <p:cBhvr>
                                        <p:cTn id="28" dur="500"/>
                                        <p:tgtEl>
                                          <p:spTgt spid="21"/>
                                        </p:tgtEl>
                                      </p:cBhvr>
                                    </p:animEffect>
                                    <p:set>
                                      <p:cBhvr>
                                        <p:cTn id="29" dur="1" fill="hold">
                                          <p:stCondLst>
                                            <p:cond delay="499"/>
                                          </p:stCondLst>
                                        </p:cTn>
                                        <p:tgtEl>
                                          <p:spTgt spid="21"/>
                                        </p:tgtEl>
                                        <p:attrNameLst>
                                          <p:attrName>style.visibility</p:attrName>
                                        </p:attrNameLst>
                                      </p:cBhvr>
                                      <p:to>
                                        <p:strVal val="hidden"/>
                                      </p:to>
                                    </p:set>
                                  </p:childTnLst>
                                </p:cTn>
                              </p:par>
                              <p:par>
                                <p:cTn id="30" presetID="10" presetClass="exit" presetSubtype="0" fill="hold" grpId="0" nodeType="withEffect">
                                  <p:stCondLst>
                                    <p:cond delay="8000"/>
                                  </p:stCondLst>
                                  <p:childTnLst>
                                    <p:animEffect transition="out" filter="fade">
                                      <p:cBhvr>
                                        <p:cTn id="31" dur="500"/>
                                        <p:tgtEl>
                                          <p:spTgt spid="17"/>
                                        </p:tgtEl>
                                      </p:cBhvr>
                                    </p:animEffect>
                                    <p:set>
                                      <p:cBhvr>
                                        <p:cTn id="32" dur="1" fill="hold">
                                          <p:stCondLst>
                                            <p:cond delay="499"/>
                                          </p:stCondLst>
                                        </p:cTn>
                                        <p:tgtEl>
                                          <p:spTgt spid="17"/>
                                        </p:tgtEl>
                                        <p:attrNameLst>
                                          <p:attrName>style.visibility</p:attrName>
                                        </p:attrNameLst>
                                      </p:cBhvr>
                                      <p:to>
                                        <p:strVal val="hidden"/>
                                      </p:to>
                                    </p:set>
                                  </p:childTnLst>
                                </p:cTn>
                              </p:par>
                              <p:par>
                                <p:cTn id="33" presetID="10" presetClass="exit" presetSubtype="0" fill="hold" grpId="0" nodeType="withEffect">
                                  <p:stCondLst>
                                    <p:cond delay="10000"/>
                                  </p:stCondLst>
                                  <p:childTnLst>
                                    <p:animEffect transition="out" filter="fade">
                                      <p:cBhvr>
                                        <p:cTn id="34" dur="500"/>
                                        <p:tgtEl>
                                          <p:spTgt spid="22"/>
                                        </p:tgtEl>
                                      </p:cBhvr>
                                    </p:animEffect>
                                    <p:set>
                                      <p:cBhvr>
                                        <p:cTn id="35" dur="1" fill="hold">
                                          <p:stCondLst>
                                            <p:cond delay="4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audio>
              <p:cMediaNode>
                <p:cTn id="36" fill="hold" display="0">
                  <p:stCondLst>
                    <p:cond delay="indefinite"/>
                  </p:stCondLst>
                  <p:endCondLst>
                    <p:cond evt="onNext" delay="0">
                      <p:tgtEl>
                        <p:sldTgt/>
                      </p:tgtEl>
                    </p:cond>
                    <p:cond evt="onPrev" delay="0">
                      <p:tgtEl>
                        <p:sldTgt/>
                      </p:tgtEl>
                    </p:cond>
                    <p:cond evt="onStopAudio" delay="0">
                      <p:tgtEl>
                        <p:sldTgt/>
                      </p:tgtEl>
                    </p:cond>
                  </p:endCondLst>
                </p:cTn>
                <p:tgtEl>
                  <p:spTgt spid="3"/>
                </p:tgtEl>
              </p:cMediaNode>
            </p:audio>
            <p:audio>
              <p:cMediaNode vol="100000" showWhenStopped="0">
                <p:cTn id="3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bldLst>
      <p:bldP spid="14" grpId="0" animBg="1"/>
      <p:bldP spid="15" grpId="0" animBg="1"/>
      <p:bldP spid="16" grpId="0" animBg="1"/>
      <p:bldP spid="17" grpId="0" animBg="1"/>
      <p:bldP spid="18" grpId="0" animBg="1"/>
      <p:bldP spid="19" grpId="0" animBg="1"/>
      <p:bldP spid="20" grpId="0" animBg="1"/>
      <p:bldP spid="21" grpId="0" animBg="1"/>
      <p:bldP spid="2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600200"/>
          </a:xfrm>
        </p:spPr>
        <p:txBody>
          <a:bodyPr>
            <a:normAutofit/>
          </a:bodyPr>
          <a:lstStyle/>
          <a:p>
            <a:r>
              <a:rPr lang="en-US" sz="3600" dirty="0" smtClean="0">
                <a:solidFill>
                  <a:srgbClr val="FFFFFF"/>
                </a:solidFill>
                <a:effectLst>
                  <a:outerShdw blurRad="38100" dist="38100" dir="2700000" algn="tl">
                    <a:srgbClr val="000000"/>
                  </a:outerShdw>
                </a:effectLst>
                <a:latin typeface="+mn-lt"/>
              </a:rPr>
              <a:t>The movement of thin filaments past the thick filaments</a:t>
            </a:r>
            <a:endParaRPr lang="en-US" sz="3600" dirty="0">
              <a:solidFill>
                <a:srgbClr val="FFFFFF"/>
              </a:solidFill>
              <a:effectLst>
                <a:outerShdw blurRad="38100" dist="38100" dir="2700000" algn="tl">
                  <a:srgbClr val="000000"/>
                </a:outerShdw>
              </a:effectLst>
              <a:latin typeface="+mn-lt"/>
            </a:endParaRPr>
          </a:p>
        </p:txBody>
      </p:sp>
      <p:sp>
        <p:nvSpPr>
          <p:cNvPr id="4" name="Right Arrow 3">
            <a:hlinkClick r:id="rId2" action="ppaction://hlinksldjump"/>
          </p:cNvPr>
          <p:cNvSpPr/>
          <p:nvPr/>
        </p:nvSpPr>
        <p:spPr>
          <a:xfrm>
            <a:off x="7620000" y="5867400"/>
            <a:ext cx="9144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rgbClr val="FFFFFF"/>
                </a:solidFill>
                <a:effectLst>
                  <a:outerShdw blurRad="38100" dist="38100" dir="2700000" algn="tl">
                    <a:srgbClr val="000000"/>
                  </a:outerShdw>
                </a:effectLst>
                <a:latin typeface="+mn-lt"/>
              </a:rPr>
              <a:t>What are the four main tissue types found in the </a:t>
            </a:r>
            <a:r>
              <a:rPr lang="en-US" sz="3600" u="sng" dirty="0" smtClean="0">
                <a:solidFill>
                  <a:srgbClr val="FFFFFF"/>
                </a:solidFill>
                <a:effectLst>
                  <a:outerShdw blurRad="38100" dist="38100" dir="2700000" algn="tl">
                    <a:srgbClr val="000000"/>
                  </a:outerShdw>
                </a:effectLst>
                <a:latin typeface="+mn-lt"/>
              </a:rPr>
              <a:t>entire</a:t>
            </a:r>
            <a:r>
              <a:rPr lang="en-US" sz="3600" dirty="0" smtClean="0">
                <a:solidFill>
                  <a:srgbClr val="FFFFFF"/>
                </a:solidFill>
                <a:effectLst>
                  <a:outerShdw blurRad="38100" dist="38100" dir="2700000" algn="tl">
                    <a:srgbClr val="000000"/>
                  </a:outerShdw>
                </a:effectLst>
                <a:latin typeface="+mn-lt"/>
              </a:rPr>
              <a:t> human body?</a:t>
            </a:r>
            <a:br>
              <a:rPr lang="en-US" sz="3600" dirty="0" smtClean="0">
                <a:solidFill>
                  <a:srgbClr val="FFFFFF"/>
                </a:solidFill>
                <a:effectLst>
                  <a:outerShdw blurRad="38100" dist="38100" dir="2700000" algn="tl">
                    <a:srgbClr val="000000"/>
                  </a:outerShdw>
                </a:effectLst>
                <a:latin typeface="+mn-lt"/>
              </a:rPr>
            </a:br>
            <a:endParaRPr lang="en-US" sz="3600" dirty="0">
              <a:solidFill>
                <a:srgbClr val="FFFFFF"/>
              </a:solidFill>
              <a:effectLst>
                <a:outerShdw blurRad="38100" dist="38100" dir="2700000" algn="tl">
                  <a:srgbClr val="000000"/>
                </a:outerShdw>
              </a:effectLst>
              <a:latin typeface="+mn-lt"/>
            </a:endParaRPr>
          </a:p>
        </p:txBody>
      </p:sp>
      <p:pic>
        <p:nvPicPr>
          <p:cNvPr id="3" name="dodododododo.mp3">
            <a:hlinkClick r:id="" action="ppaction://media"/>
          </p:cNvPr>
          <p:cNvPicPr>
            <a:picLocks noRot="1" noChangeAspect="1"/>
          </p:cNvPicPr>
          <p:nvPr>
            <a:audioFile r:link="rId1"/>
          </p:nvPr>
        </p:nvPicPr>
        <p:blipFill>
          <a:blip r:embed="rId4" cstate="print"/>
          <a:stretch>
            <a:fillRect/>
          </a:stretch>
        </p:blipFill>
        <p:spPr>
          <a:xfrm>
            <a:off x="4648200" y="6858000"/>
            <a:ext cx="304800" cy="304800"/>
          </a:xfrm>
          <a:prstGeom prst="rect">
            <a:avLst/>
          </a:prstGeom>
        </p:spPr>
      </p:pic>
      <p:pic>
        <p:nvPicPr>
          <p:cNvPr id="4" name="145802_SOUNDDOGS_ga.mp3">
            <a:hlinkClick r:id="" action="ppaction://media"/>
          </p:cNvPr>
          <p:cNvPicPr>
            <a:picLocks noRot="1" noChangeAspect="1"/>
          </p:cNvPicPr>
          <p:nvPr>
            <a:audioFile r:link="rId2"/>
          </p:nvPr>
        </p:nvPicPr>
        <p:blipFill>
          <a:blip r:embed="rId4" cstate="print"/>
          <a:stretch>
            <a:fillRect/>
          </a:stretch>
        </p:blipFill>
        <p:spPr>
          <a:xfrm>
            <a:off x="5257800" y="6858000"/>
            <a:ext cx="304800" cy="304800"/>
          </a:xfrm>
          <a:prstGeom prst="rect">
            <a:avLst/>
          </a:prstGeom>
        </p:spPr>
      </p:pic>
      <p:sp>
        <p:nvSpPr>
          <p:cNvPr id="5" name="Rectangle 4"/>
          <p:cNvSpPr/>
          <p:nvPr/>
        </p:nvSpPr>
        <p:spPr>
          <a:xfrm>
            <a:off x="1447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6" name="Rectangle 5"/>
          <p:cNvSpPr/>
          <p:nvPr/>
        </p:nvSpPr>
        <p:spPr>
          <a:xfrm>
            <a:off x="2209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7" name="Rectangle 6"/>
          <p:cNvSpPr/>
          <p:nvPr/>
        </p:nvSpPr>
        <p:spPr>
          <a:xfrm>
            <a:off x="2971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8" name="Rectangle 7"/>
          <p:cNvSpPr/>
          <p:nvPr/>
        </p:nvSpPr>
        <p:spPr>
          <a:xfrm>
            <a:off x="3733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9" name="Rectangle 8"/>
          <p:cNvSpPr/>
          <p:nvPr/>
        </p:nvSpPr>
        <p:spPr>
          <a:xfrm>
            <a:off x="7543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0" name="Rectangle 9"/>
          <p:cNvSpPr/>
          <p:nvPr/>
        </p:nvSpPr>
        <p:spPr>
          <a:xfrm>
            <a:off x="6781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1" name="Rectangle 10"/>
          <p:cNvSpPr/>
          <p:nvPr/>
        </p:nvSpPr>
        <p:spPr>
          <a:xfrm>
            <a:off x="6019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2" name="Rectangle 11"/>
          <p:cNvSpPr/>
          <p:nvPr/>
        </p:nvSpPr>
        <p:spPr>
          <a:xfrm>
            <a:off x="5257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3" name="Rectangle 12"/>
          <p:cNvSpPr/>
          <p:nvPr/>
        </p:nvSpPr>
        <p:spPr>
          <a:xfrm>
            <a:off x="4495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4" name="Rectangle 13"/>
          <p:cNvSpPr/>
          <p:nvPr/>
        </p:nvSpPr>
        <p:spPr>
          <a:xfrm>
            <a:off x="1447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2209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2971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3733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7543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6781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6019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a:off x="5257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a:off x="4495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31634" fill="hold"/>
                                        <p:tgtEl>
                                          <p:spTgt spid="3"/>
                                        </p:tgtEl>
                                      </p:cBhvr>
                                    </p:cmd>
                                  </p:childTnLst>
                                </p:cTn>
                              </p:par>
                              <p:par>
                                <p:cTn id="7" presetID="1" presetClass="mediacall" presetSubtype="0" fill="hold" nodeType="withEffect">
                                  <p:stCondLst>
                                    <p:cond delay="8000"/>
                                  </p:stCondLst>
                                  <p:childTnLst>
                                    <p:cmd type="call" cmd="playFrom(0.0)">
                                      <p:cBhvr>
                                        <p:cTn id="8" dur="2867" fill="hold"/>
                                        <p:tgtEl>
                                          <p:spTgt spid="4"/>
                                        </p:tgtEl>
                                      </p:cBhvr>
                                    </p:cmd>
                                  </p:childTnLst>
                                </p:cTn>
                              </p:par>
                              <p:par>
                                <p:cTn id="9" presetID="10" presetClass="exit" presetSubtype="0" fill="hold" grpId="0" nodeType="withEffect">
                                  <p:stCondLst>
                                    <p:cond delay="2000"/>
                                  </p:stCondLst>
                                  <p:childTnLst>
                                    <p:animEffect transition="out" filter="fade">
                                      <p:cBhvr>
                                        <p:cTn id="10" dur="500"/>
                                        <p:tgtEl>
                                          <p:spTgt spid="14"/>
                                        </p:tgtEl>
                                      </p:cBhvr>
                                    </p:animEffect>
                                    <p:set>
                                      <p:cBhvr>
                                        <p:cTn id="11" dur="1" fill="hold">
                                          <p:stCondLst>
                                            <p:cond delay="499"/>
                                          </p:stCondLst>
                                        </p:cTn>
                                        <p:tgtEl>
                                          <p:spTgt spid="14"/>
                                        </p:tgtEl>
                                        <p:attrNameLst>
                                          <p:attrName>style.visibility</p:attrName>
                                        </p:attrNameLst>
                                      </p:cBhvr>
                                      <p:to>
                                        <p:strVal val="hidden"/>
                                      </p:to>
                                    </p:set>
                                  </p:childTnLst>
                                </p:cTn>
                              </p:par>
                              <p:par>
                                <p:cTn id="12" presetID="10" presetClass="exit" presetSubtype="0" fill="hold" grpId="0" nodeType="withEffect">
                                  <p:stCondLst>
                                    <p:cond delay="2000"/>
                                  </p:stCondLst>
                                  <p:childTnLst>
                                    <p:animEffect transition="out" filter="fade">
                                      <p:cBhvr>
                                        <p:cTn id="13" dur="500"/>
                                        <p:tgtEl>
                                          <p:spTgt spid="18"/>
                                        </p:tgtEl>
                                      </p:cBhvr>
                                    </p:animEffect>
                                    <p:set>
                                      <p:cBhvr>
                                        <p:cTn id="14" dur="1" fill="hold">
                                          <p:stCondLst>
                                            <p:cond delay="499"/>
                                          </p:stCondLst>
                                        </p:cTn>
                                        <p:tgtEl>
                                          <p:spTgt spid="18"/>
                                        </p:tgtEl>
                                        <p:attrNameLst>
                                          <p:attrName>style.visibility</p:attrName>
                                        </p:attrNameLst>
                                      </p:cBhvr>
                                      <p:to>
                                        <p:strVal val="hidden"/>
                                      </p:to>
                                    </p:set>
                                  </p:childTnLst>
                                </p:cTn>
                              </p:par>
                              <p:par>
                                <p:cTn id="15" presetID="10" presetClass="exit" presetSubtype="0" fill="hold" grpId="0" nodeType="withEffect">
                                  <p:stCondLst>
                                    <p:cond delay="4000"/>
                                  </p:stCondLst>
                                  <p:childTnLst>
                                    <p:animEffect transition="out" filter="fade">
                                      <p:cBhvr>
                                        <p:cTn id="16" dur="500"/>
                                        <p:tgtEl>
                                          <p:spTgt spid="15"/>
                                        </p:tgtEl>
                                      </p:cBhvr>
                                    </p:animEffect>
                                    <p:set>
                                      <p:cBhvr>
                                        <p:cTn id="17" dur="1" fill="hold">
                                          <p:stCondLst>
                                            <p:cond delay="499"/>
                                          </p:stCondLst>
                                        </p:cTn>
                                        <p:tgtEl>
                                          <p:spTgt spid="15"/>
                                        </p:tgtEl>
                                        <p:attrNameLst>
                                          <p:attrName>style.visibility</p:attrName>
                                        </p:attrNameLst>
                                      </p:cBhvr>
                                      <p:to>
                                        <p:strVal val="hidden"/>
                                      </p:to>
                                    </p:set>
                                  </p:childTnLst>
                                </p:cTn>
                              </p:par>
                              <p:par>
                                <p:cTn id="18" presetID="10" presetClass="exit" presetSubtype="0" fill="hold" grpId="0" nodeType="withEffect">
                                  <p:stCondLst>
                                    <p:cond delay="4000"/>
                                  </p:stCondLst>
                                  <p:childTnLst>
                                    <p:animEffect transition="out" filter="fade">
                                      <p:cBhvr>
                                        <p:cTn id="19" dur="500"/>
                                        <p:tgtEl>
                                          <p:spTgt spid="19"/>
                                        </p:tgtEl>
                                      </p:cBhvr>
                                    </p:animEffect>
                                    <p:set>
                                      <p:cBhvr>
                                        <p:cTn id="20" dur="1" fill="hold">
                                          <p:stCondLst>
                                            <p:cond delay="499"/>
                                          </p:stCondLst>
                                        </p:cTn>
                                        <p:tgtEl>
                                          <p:spTgt spid="19"/>
                                        </p:tgtEl>
                                        <p:attrNameLst>
                                          <p:attrName>style.visibility</p:attrName>
                                        </p:attrNameLst>
                                      </p:cBhvr>
                                      <p:to>
                                        <p:strVal val="hidden"/>
                                      </p:to>
                                    </p:set>
                                  </p:childTnLst>
                                </p:cTn>
                              </p:par>
                              <p:par>
                                <p:cTn id="21" presetID="10" presetClass="exit" presetSubtype="0" fill="hold" grpId="0" nodeType="withEffect">
                                  <p:stCondLst>
                                    <p:cond delay="6000"/>
                                  </p:stCondLst>
                                  <p:childTnLst>
                                    <p:animEffect transition="out" filter="fade">
                                      <p:cBhvr>
                                        <p:cTn id="22" dur="500"/>
                                        <p:tgtEl>
                                          <p:spTgt spid="16"/>
                                        </p:tgtEl>
                                      </p:cBhvr>
                                    </p:animEffect>
                                    <p:set>
                                      <p:cBhvr>
                                        <p:cTn id="23" dur="1" fill="hold">
                                          <p:stCondLst>
                                            <p:cond delay="499"/>
                                          </p:stCondLst>
                                        </p:cTn>
                                        <p:tgtEl>
                                          <p:spTgt spid="16"/>
                                        </p:tgtEl>
                                        <p:attrNameLst>
                                          <p:attrName>style.visibility</p:attrName>
                                        </p:attrNameLst>
                                      </p:cBhvr>
                                      <p:to>
                                        <p:strVal val="hidden"/>
                                      </p:to>
                                    </p:set>
                                  </p:childTnLst>
                                </p:cTn>
                              </p:par>
                              <p:par>
                                <p:cTn id="24" presetID="10" presetClass="exit" presetSubtype="0" fill="hold" grpId="0" nodeType="withEffect">
                                  <p:stCondLst>
                                    <p:cond delay="6000"/>
                                  </p:stCondLst>
                                  <p:childTnLst>
                                    <p:animEffect transition="out" filter="fade">
                                      <p:cBhvr>
                                        <p:cTn id="25" dur="500"/>
                                        <p:tgtEl>
                                          <p:spTgt spid="20"/>
                                        </p:tgtEl>
                                      </p:cBhvr>
                                    </p:animEffect>
                                    <p:set>
                                      <p:cBhvr>
                                        <p:cTn id="26" dur="1" fill="hold">
                                          <p:stCondLst>
                                            <p:cond delay="499"/>
                                          </p:stCondLst>
                                        </p:cTn>
                                        <p:tgtEl>
                                          <p:spTgt spid="20"/>
                                        </p:tgtEl>
                                        <p:attrNameLst>
                                          <p:attrName>style.visibility</p:attrName>
                                        </p:attrNameLst>
                                      </p:cBhvr>
                                      <p:to>
                                        <p:strVal val="hidden"/>
                                      </p:to>
                                    </p:set>
                                  </p:childTnLst>
                                </p:cTn>
                              </p:par>
                              <p:par>
                                <p:cTn id="27" presetID="10" presetClass="exit" presetSubtype="0" fill="hold" grpId="0" nodeType="withEffect">
                                  <p:stCondLst>
                                    <p:cond delay="8000"/>
                                  </p:stCondLst>
                                  <p:childTnLst>
                                    <p:animEffect transition="out" filter="fade">
                                      <p:cBhvr>
                                        <p:cTn id="28" dur="500"/>
                                        <p:tgtEl>
                                          <p:spTgt spid="21"/>
                                        </p:tgtEl>
                                      </p:cBhvr>
                                    </p:animEffect>
                                    <p:set>
                                      <p:cBhvr>
                                        <p:cTn id="29" dur="1" fill="hold">
                                          <p:stCondLst>
                                            <p:cond delay="499"/>
                                          </p:stCondLst>
                                        </p:cTn>
                                        <p:tgtEl>
                                          <p:spTgt spid="21"/>
                                        </p:tgtEl>
                                        <p:attrNameLst>
                                          <p:attrName>style.visibility</p:attrName>
                                        </p:attrNameLst>
                                      </p:cBhvr>
                                      <p:to>
                                        <p:strVal val="hidden"/>
                                      </p:to>
                                    </p:set>
                                  </p:childTnLst>
                                </p:cTn>
                              </p:par>
                              <p:par>
                                <p:cTn id="30" presetID="10" presetClass="exit" presetSubtype="0" fill="hold" grpId="0" nodeType="withEffect">
                                  <p:stCondLst>
                                    <p:cond delay="8000"/>
                                  </p:stCondLst>
                                  <p:childTnLst>
                                    <p:animEffect transition="out" filter="fade">
                                      <p:cBhvr>
                                        <p:cTn id="31" dur="500"/>
                                        <p:tgtEl>
                                          <p:spTgt spid="17"/>
                                        </p:tgtEl>
                                      </p:cBhvr>
                                    </p:animEffect>
                                    <p:set>
                                      <p:cBhvr>
                                        <p:cTn id="32" dur="1" fill="hold">
                                          <p:stCondLst>
                                            <p:cond delay="499"/>
                                          </p:stCondLst>
                                        </p:cTn>
                                        <p:tgtEl>
                                          <p:spTgt spid="17"/>
                                        </p:tgtEl>
                                        <p:attrNameLst>
                                          <p:attrName>style.visibility</p:attrName>
                                        </p:attrNameLst>
                                      </p:cBhvr>
                                      <p:to>
                                        <p:strVal val="hidden"/>
                                      </p:to>
                                    </p:set>
                                  </p:childTnLst>
                                </p:cTn>
                              </p:par>
                              <p:par>
                                <p:cTn id="33" presetID="10" presetClass="exit" presetSubtype="0" fill="hold" grpId="0" nodeType="withEffect">
                                  <p:stCondLst>
                                    <p:cond delay="10000"/>
                                  </p:stCondLst>
                                  <p:childTnLst>
                                    <p:animEffect transition="out" filter="fade">
                                      <p:cBhvr>
                                        <p:cTn id="34" dur="500"/>
                                        <p:tgtEl>
                                          <p:spTgt spid="22"/>
                                        </p:tgtEl>
                                      </p:cBhvr>
                                    </p:animEffect>
                                    <p:set>
                                      <p:cBhvr>
                                        <p:cTn id="35" dur="1" fill="hold">
                                          <p:stCondLst>
                                            <p:cond delay="4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audio>
              <p:cMediaNode>
                <p:cTn id="36" fill="hold" display="0">
                  <p:stCondLst>
                    <p:cond delay="indefinite"/>
                  </p:stCondLst>
                  <p:endCondLst>
                    <p:cond evt="onNext" delay="0">
                      <p:tgtEl>
                        <p:sldTgt/>
                      </p:tgtEl>
                    </p:cond>
                    <p:cond evt="onPrev" delay="0">
                      <p:tgtEl>
                        <p:sldTgt/>
                      </p:tgtEl>
                    </p:cond>
                    <p:cond evt="onStopAudio" delay="0">
                      <p:tgtEl>
                        <p:sldTgt/>
                      </p:tgtEl>
                    </p:cond>
                  </p:endCondLst>
                </p:cTn>
                <p:tgtEl>
                  <p:spTgt spid="3"/>
                </p:tgtEl>
              </p:cMediaNode>
            </p:audio>
            <p:audio>
              <p:cMediaNode vol="100000" showWhenStopped="0">
                <p:cTn id="3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bldLst>
      <p:bldP spid="14" grpId="0" animBg="1"/>
      <p:bldP spid="15" grpId="0" animBg="1"/>
      <p:bldP spid="16" grpId="0" animBg="1"/>
      <p:bldP spid="17" grpId="0" animBg="1"/>
      <p:bldP spid="18" grpId="0" animBg="1"/>
      <p:bldP spid="19" grpId="0" animBg="1"/>
      <p:bldP spid="20" grpId="0" animBg="1"/>
      <p:bldP spid="21" grpId="0" animBg="1"/>
      <p:bldP spid="22"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0"/>
            <a:ext cx="8229600" cy="1905000"/>
          </a:xfrm>
        </p:spPr>
        <p:txBody>
          <a:bodyPr>
            <a:normAutofit/>
          </a:bodyPr>
          <a:lstStyle/>
          <a:p>
            <a:r>
              <a:rPr lang="en-US" sz="3600" dirty="0" smtClean="0">
                <a:solidFill>
                  <a:srgbClr val="FFFFFF"/>
                </a:solidFill>
                <a:effectLst>
                  <a:outerShdw blurRad="38100" dist="38100" dir="2700000" algn="tl">
                    <a:srgbClr val="000000"/>
                  </a:outerShdw>
                </a:effectLst>
                <a:latin typeface="+mn-lt"/>
              </a:rPr>
              <a:t>Epithelial, nervous, connective, and muscle</a:t>
            </a:r>
            <a:endParaRPr lang="en-US" sz="3600" dirty="0">
              <a:solidFill>
                <a:srgbClr val="FFFFFF"/>
              </a:solidFill>
              <a:effectLst>
                <a:outerShdw blurRad="38100" dist="38100" dir="2700000" algn="tl">
                  <a:srgbClr val="000000"/>
                </a:outerShdw>
              </a:effectLst>
              <a:latin typeface="+mn-lt"/>
            </a:endParaRPr>
          </a:p>
        </p:txBody>
      </p:sp>
      <p:sp>
        <p:nvSpPr>
          <p:cNvPr id="4" name="Right Arrow 3">
            <a:hlinkClick r:id="rId2" action="ppaction://hlinksldjump"/>
          </p:cNvPr>
          <p:cNvSpPr/>
          <p:nvPr/>
        </p:nvSpPr>
        <p:spPr>
          <a:xfrm>
            <a:off x="7620000" y="5867400"/>
            <a:ext cx="9144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rgbClr val="FFFFFF"/>
                </a:solidFill>
                <a:effectLst>
                  <a:outerShdw blurRad="38100" dist="38100" dir="2700000" algn="tl">
                    <a:srgbClr val="000000"/>
                  </a:outerShdw>
                </a:effectLst>
                <a:latin typeface="+mn-lt"/>
              </a:rPr>
              <a:t>Bone attaches to bone by __________.</a:t>
            </a:r>
            <a:br>
              <a:rPr lang="en-US" sz="3600" dirty="0" smtClean="0">
                <a:solidFill>
                  <a:srgbClr val="FFFFFF"/>
                </a:solidFill>
                <a:effectLst>
                  <a:outerShdw blurRad="38100" dist="38100" dir="2700000" algn="tl">
                    <a:srgbClr val="000000"/>
                  </a:outerShdw>
                </a:effectLst>
                <a:latin typeface="+mn-lt"/>
              </a:rPr>
            </a:br>
            <a:r>
              <a:rPr lang="en-US" sz="3600" dirty="0" smtClean="0">
                <a:solidFill>
                  <a:srgbClr val="FFFFFF"/>
                </a:solidFill>
                <a:effectLst>
                  <a:outerShdw blurRad="38100" dist="38100" dir="2700000" algn="tl">
                    <a:srgbClr val="000000"/>
                  </a:outerShdw>
                </a:effectLst>
                <a:latin typeface="+mn-lt"/>
              </a:rPr>
              <a:t>Muscle attaches to bone by _____________.</a:t>
            </a:r>
            <a:endParaRPr lang="en-US" sz="3600" dirty="0">
              <a:solidFill>
                <a:srgbClr val="FFFFFF"/>
              </a:solidFill>
              <a:effectLst>
                <a:outerShdw blurRad="38100" dist="38100" dir="2700000" algn="tl">
                  <a:srgbClr val="000000"/>
                </a:outerShdw>
              </a:effectLst>
              <a:latin typeface="+mn-lt"/>
            </a:endParaRPr>
          </a:p>
        </p:txBody>
      </p:sp>
      <p:pic>
        <p:nvPicPr>
          <p:cNvPr id="3" name="dodododododo.mp3">
            <a:hlinkClick r:id="" action="ppaction://media"/>
          </p:cNvPr>
          <p:cNvPicPr>
            <a:picLocks noRot="1" noChangeAspect="1"/>
          </p:cNvPicPr>
          <p:nvPr>
            <a:audioFile r:link="rId1"/>
          </p:nvPr>
        </p:nvPicPr>
        <p:blipFill>
          <a:blip r:embed="rId4" cstate="print"/>
          <a:stretch>
            <a:fillRect/>
          </a:stretch>
        </p:blipFill>
        <p:spPr>
          <a:xfrm>
            <a:off x="4648200" y="6858000"/>
            <a:ext cx="304800" cy="304800"/>
          </a:xfrm>
          <a:prstGeom prst="rect">
            <a:avLst/>
          </a:prstGeom>
        </p:spPr>
      </p:pic>
      <p:pic>
        <p:nvPicPr>
          <p:cNvPr id="4" name="145802_SOUNDDOGS_ga.mp3">
            <a:hlinkClick r:id="" action="ppaction://media"/>
          </p:cNvPr>
          <p:cNvPicPr>
            <a:picLocks noRot="1" noChangeAspect="1"/>
          </p:cNvPicPr>
          <p:nvPr>
            <a:audioFile r:link="rId2"/>
          </p:nvPr>
        </p:nvPicPr>
        <p:blipFill>
          <a:blip r:embed="rId4" cstate="print"/>
          <a:stretch>
            <a:fillRect/>
          </a:stretch>
        </p:blipFill>
        <p:spPr>
          <a:xfrm>
            <a:off x="5257800" y="6858000"/>
            <a:ext cx="304800" cy="304800"/>
          </a:xfrm>
          <a:prstGeom prst="rect">
            <a:avLst/>
          </a:prstGeom>
        </p:spPr>
      </p:pic>
      <p:sp>
        <p:nvSpPr>
          <p:cNvPr id="5" name="Rectangle 4"/>
          <p:cNvSpPr/>
          <p:nvPr/>
        </p:nvSpPr>
        <p:spPr>
          <a:xfrm>
            <a:off x="1447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6" name="Rectangle 5"/>
          <p:cNvSpPr/>
          <p:nvPr/>
        </p:nvSpPr>
        <p:spPr>
          <a:xfrm>
            <a:off x="2209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7" name="Rectangle 6"/>
          <p:cNvSpPr/>
          <p:nvPr/>
        </p:nvSpPr>
        <p:spPr>
          <a:xfrm>
            <a:off x="2971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8" name="Rectangle 7"/>
          <p:cNvSpPr/>
          <p:nvPr/>
        </p:nvSpPr>
        <p:spPr>
          <a:xfrm>
            <a:off x="3733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9" name="Rectangle 8"/>
          <p:cNvSpPr/>
          <p:nvPr/>
        </p:nvSpPr>
        <p:spPr>
          <a:xfrm>
            <a:off x="7543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0" name="Rectangle 9"/>
          <p:cNvSpPr/>
          <p:nvPr/>
        </p:nvSpPr>
        <p:spPr>
          <a:xfrm>
            <a:off x="6781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1" name="Rectangle 10"/>
          <p:cNvSpPr/>
          <p:nvPr/>
        </p:nvSpPr>
        <p:spPr>
          <a:xfrm>
            <a:off x="6019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2" name="Rectangle 11"/>
          <p:cNvSpPr/>
          <p:nvPr/>
        </p:nvSpPr>
        <p:spPr>
          <a:xfrm>
            <a:off x="5257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3" name="Rectangle 12"/>
          <p:cNvSpPr/>
          <p:nvPr/>
        </p:nvSpPr>
        <p:spPr>
          <a:xfrm>
            <a:off x="4495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4" name="Rectangle 13"/>
          <p:cNvSpPr/>
          <p:nvPr/>
        </p:nvSpPr>
        <p:spPr>
          <a:xfrm>
            <a:off x="1447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2209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2971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3733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7543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6781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6019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a:off x="5257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a:off x="4495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31634" fill="hold"/>
                                        <p:tgtEl>
                                          <p:spTgt spid="3"/>
                                        </p:tgtEl>
                                      </p:cBhvr>
                                    </p:cmd>
                                  </p:childTnLst>
                                </p:cTn>
                              </p:par>
                              <p:par>
                                <p:cTn id="7" presetID="1" presetClass="mediacall" presetSubtype="0" fill="hold" nodeType="withEffect">
                                  <p:stCondLst>
                                    <p:cond delay="8000"/>
                                  </p:stCondLst>
                                  <p:childTnLst>
                                    <p:cmd type="call" cmd="playFrom(0.0)">
                                      <p:cBhvr>
                                        <p:cTn id="8" dur="2867" fill="hold"/>
                                        <p:tgtEl>
                                          <p:spTgt spid="4"/>
                                        </p:tgtEl>
                                      </p:cBhvr>
                                    </p:cmd>
                                  </p:childTnLst>
                                </p:cTn>
                              </p:par>
                              <p:par>
                                <p:cTn id="9" presetID="10" presetClass="exit" presetSubtype="0" fill="hold" grpId="0" nodeType="withEffect">
                                  <p:stCondLst>
                                    <p:cond delay="2000"/>
                                  </p:stCondLst>
                                  <p:childTnLst>
                                    <p:animEffect transition="out" filter="fade">
                                      <p:cBhvr>
                                        <p:cTn id="10" dur="500"/>
                                        <p:tgtEl>
                                          <p:spTgt spid="14"/>
                                        </p:tgtEl>
                                      </p:cBhvr>
                                    </p:animEffect>
                                    <p:set>
                                      <p:cBhvr>
                                        <p:cTn id="11" dur="1" fill="hold">
                                          <p:stCondLst>
                                            <p:cond delay="499"/>
                                          </p:stCondLst>
                                        </p:cTn>
                                        <p:tgtEl>
                                          <p:spTgt spid="14"/>
                                        </p:tgtEl>
                                        <p:attrNameLst>
                                          <p:attrName>style.visibility</p:attrName>
                                        </p:attrNameLst>
                                      </p:cBhvr>
                                      <p:to>
                                        <p:strVal val="hidden"/>
                                      </p:to>
                                    </p:set>
                                  </p:childTnLst>
                                </p:cTn>
                              </p:par>
                              <p:par>
                                <p:cTn id="12" presetID="10" presetClass="exit" presetSubtype="0" fill="hold" grpId="0" nodeType="withEffect">
                                  <p:stCondLst>
                                    <p:cond delay="2000"/>
                                  </p:stCondLst>
                                  <p:childTnLst>
                                    <p:animEffect transition="out" filter="fade">
                                      <p:cBhvr>
                                        <p:cTn id="13" dur="500"/>
                                        <p:tgtEl>
                                          <p:spTgt spid="18"/>
                                        </p:tgtEl>
                                      </p:cBhvr>
                                    </p:animEffect>
                                    <p:set>
                                      <p:cBhvr>
                                        <p:cTn id="14" dur="1" fill="hold">
                                          <p:stCondLst>
                                            <p:cond delay="499"/>
                                          </p:stCondLst>
                                        </p:cTn>
                                        <p:tgtEl>
                                          <p:spTgt spid="18"/>
                                        </p:tgtEl>
                                        <p:attrNameLst>
                                          <p:attrName>style.visibility</p:attrName>
                                        </p:attrNameLst>
                                      </p:cBhvr>
                                      <p:to>
                                        <p:strVal val="hidden"/>
                                      </p:to>
                                    </p:set>
                                  </p:childTnLst>
                                </p:cTn>
                              </p:par>
                              <p:par>
                                <p:cTn id="15" presetID="10" presetClass="exit" presetSubtype="0" fill="hold" grpId="0" nodeType="withEffect">
                                  <p:stCondLst>
                                    <p:cond delay="4000"/>
                                  </p:stCondLst>
                                  <p:childTnLst>
                                    <p:animEffect transition="out" filter="fade">
                                      <p:cBhvr>
                                        <p:cTn id="16" dur="500"/>
                                        <p:tgtEl>
                                          <p:spTgt spid="15"/>
                                        </p:tgtEl>
                                      </p:cBhvr>
                                    </p:animEffect>
                                    <p:set>
                                      <p:cBhvr>
                                        <p:cTn id="17" dur="1" fill="hold">
                                          <p:stCondLst>
                                            <p:cond delay="499"/>
                                          </p:stCondLst>
                                        </p:cTn>
                                        <p:tgtEl>
                                          <p:spTgt spid="15"/>
                                        </p:tgtEl>
                                        <p:attrNameLst>
                                          <p:attrName>style.visibility</p:attrName>
                                        </p:attrNameLst>
                                      </p:cBhvr>
                                      <p:to>
                                        <p:strVal val="hidden"/>
                                      </p:to>
                                    </p:set>
                                  </p:childTnLst>
                                </p:cTn>
                              </p:par>
                              <p:par>
                                <p:cTn id="18" presetID="10" presetClass="exit" presetSubtype="0" fill="hold" grpId="0" nodeType="withEffect">
                                  <p:stCondLst>
                                    <p:cond delay="4000"/>
                                  </p:stCondLst>
                                  <p:childTnLst>
                                    <p:animEffect transition="out" filter="fade">
                                      <p:cBhvr>
                                        <p:cTn id="19" dur="500"/>
                                        <p:tgtEl>
                                          <p:spTgt spid="19"/>
                                        </p:tgtEl>
                                      </p:cBhvr>
                                    </p:animEffect>
                                    <p:set>
                                      <p:cBhvr>
                                        <p:cTn id="20" dur="1" fill="hold">
                                          <p:stCondLst>
                                            <p:cond delay="499"/>
                                          </p:stCondLst>
                                        </p:cTn>
                                        <p:tgtEl>
                                          <p:spTgt spid="19"/>
                                        </p:tgtEl>
                                        <p:attrNameLst>
                                          <p:attrName>style.visibility</p:attrName>
                                        </p:attrNameLst>
                                      </p:cBhvr>
                                      <p:to>
                                        <p:strVal val="hidden"/>
                                      </p:to>
                                    </p:set>
                                  </p:childTnLst>
                                </p:cTn>
                              </p:par>
                              <p:par>
                                <p:cTn id="21" presetID="10" presetClass="exit" presetSubtype="0" fill="hold" grpId="0" nodeType="withEffect">
                                  <p:stCondLst>
                                    <p:cond delay="6000"/>
                                  </p:stCondLst>
                                  <p:childTnLst>
                                    <p:animEffect transition="out" filter="fade">
                                      <p:cBhvr>
                                        <p:cTn id="22" dur="500"/>
                                        <p:tgtEl>
                                          <p:spTgt spid="16"/>
                                        </p:tgtEl>
                                      </p:cBhvr>
                                    </p:animEffect>
                                    <p:set>
                                      <p:cBhvr>
                                        <p:cTn id="23" dur="1" fill="hold">
                                          <p:stCondLst>
                                            <p:cond delay="499"/>
                                          </p:stCondLst>
                                        </p:cTn>
                                        <p:tgtEl>
                                          <p:spTgt spid="16"/>
                                        </p:tgtEl>
                                        <p:attrNameLst>
                                          <p:attrName>style.visibility</p:attrName>
                                        </p:attrNameLst>
                                      </p:cBhvr>
                                      <p:to>
                                        <p:strVal val="hidden"/>
                                      </p:to>
                                    </p:set>
                                  </p:childTnLst>
                                </p:cTn>
                              </p:par>
                              <p:par>
                                <p:cTn id="24" presetID="10" presetClass="exit" presetSubtype="0" fill="hold" grpId="0" nodeType="withEffect">
                                  <p:stCondLst>
                                    <p:cond delay="6000"/>
                                  </p:stCondLst>
                                  <p:childTnLst>
                                    <p:animEffect transition="out" filter="fade">
                                      <p:cBhvr>
                                        <p:cTn id="25" dur="500"/>
                                        <p:tgtEl>
                                          <p:spTgt spid="20"/>
                                        </p:tgtEl>
                                      </p:cBhvr>
                                    </p:animEffect>
                                    <p:set>
                                      <p:cBhvr>
                                        <p:cTn id="26" dur="1" fill="hold">
                                          <p:stCondLst>
                                            <p:cond delay="499"/>
                                          </p:stCondLst>
                                        </p:cTn>
                                        <p:tgtEl>
                                          <p:spTgt spid="20"/>
                                        </p:tgtEl>
                                        <p:attrNameLst>
                                          <p:attrName>style.visibility</p:attrName>
                                        </p:attrNameLst>
                                      </p:cBhvr>
                                      <p:to>
                                        <p:strVal val="hidden"/>
                                      </p:to>
                                    </p:set>
                                  </p:childTnLst>
                                </p:cTn>
                              </p:par>
                              <p:par>
                                <p:cTn id="27" presetID="10" presetClass="exit" presetSubtype="0" fill="hold" grpId="0" nodeType="withEffect">
                                  <p:stCondLst>
                                    <p:cond delay="8000"/>
                                  </p:stCondLst>
                                  <p:childTnLst>
                                    <p:animEffect transition="out" filter="fade">
                                      <p:cBhvr>
                                        <p:cTn id="28" dur="500"/>
                                        <p:tgtEl>
                                          <p:spTgt spid="21"/>
                                        </p:tgtEl>
                                      </p:cBhvr>
                                    </p:animEffect>
                                    <p:set>
                                      <p:cBhvr>
                                        <p:cTn id="29" dur="1" fill="hold">
                                          <p:stCondLst>
                                            <p:cond delay="499"/>
                                          </p:stCondLst>
                                        </p:cTn>
                                        <p:tgtEl>
                                          <p:spTgt spid="21"/>
                                        </p:tgtEl>
                                        <p:attrNameLst>
                                          <p:attrName>style.visibility</p:attrName>
                                        </p:attrNameLst>
                                      </p:cBhvr>
                                      <p:to>
                                        <p:strVal val="hidden"/>
                                      </p:to>
                                    </p:set>
                                  </p:childTnLst>
                                </p:cTn>
                              </p:par>
                              <p:par>
                                <p:cTn id="30" presetID="10" presetClass="exit" presetSubtype="0" fill="hold" grpId="0" nodeType="withEffect">
                                  <p:stCondLst>
                                    <p:cond delay="8000"/>
                                  </p:stCondLst>
                                  <p:childTnLst>
                                    <p:animEffect transition="out" filter="fade">
                                      <p:cBhvr>
                                        <p:cTn id="31" dur="500"/>
                                        <p:tgtEl>
                                          <p:spTgt spid="17"/>
                                        </p:tgtEl>
                                      </p:cBhvr>
                                    </p:animEffect>
                                    <p:set>
                                      <p:cBhvr>
                                        <p:cTn id="32" dur="1" fill="hold">
                                          <p:stCondLst>
                                            <p:cond delay="499"/>
                                          </p:stCondLst>
                                        </p:cTn>
                                        <p:tgtEl>
                                          <p:spTgt spid="17"/>
                                        </p:tgtEl>
                                        <p:attrNameLst>
                                          <p:attrName>style.visibility</p:attrName>
                                        </p:attrNameLst>
                                      </p:cBhvr>
                                      <p:to>
                                        <p:strVal val="hidden"/>
                                      </p:to>
                                    </p:set>
                                  </p:childTnLst>
                                </p:cTn>
                              </p:par>
                              <p:par>
                                <p:cTn id="33" presetID="10" presetClass="exit" presetSubtype="0" fill="hold" grpId="0" nodeType="withEffect">
                                  <p:stCondLst>
                                    <p:cond delay="10000"/>
                                  </p:stCondLst>
                                  <p:childTnLst>
                                    <p:animEffect transition="out" filter="fade">
                                      <p:cBhvr>
                                        <p:cTn id="34" dur="500"/>
                                        <p:tgtEl>
                                          <p:spTgt spid="22"/>
                                        </p:tgtEl>
                                      </p:cBhvr>
                                    </p:animEffect>
                                    <p:set>
                                      <p:cBhvr>
                                        <p:cTn id="35" dur="1" fill="hold">
                                          <p:stCondLst>
                                            <p:cond delay="4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audio>
              <p:cMediaNode>
                <p:cTn id="36" fill="hold" display="0">
                  <p:stCondLst>
                    <p:cond delay="indefinite"/>
                  </p:stCondLst>
                  <p:endCondLst>
                    <p:cond evt="onNext" delay="0">
                      <p:tgtEl>
                        <p:sldTgt/>
                      </p:tgtEl>
                    </p:cond>
                    <p:cond evt="onPrev" delay="0">
                      <p:tgtEl>
                        <p:sldTgt/>
                      </p:tgtEl>
                    </p:cond>
                    <p:cond evt="onStopAudio" delay="0">
                      <p:tgtEl>
                        <p:sldTgt/>
                      </p:tgtEl>
                    </p:cond>
                  </p:endCondLst>
                </p:cTn>
                <p:tgtEl>
                  <p:spTgt spid="3"/>
                </p:tgtEl>
              </p:cMediaNode>
            </p:audio>
            <p:audio>
              <p:cMediaNode vol="100000" showWhenStopped="0">
                <p:cTn id="3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bldLst>
      <p:bldP spid="14" grpId="0" animBg="1"/>
      <p:bldP spid="15" grpId="0" animBg="1"/>
      <p:bldP spid="16" grpId="0" animBg="1"/>
      <p:bldP spid="17" grpId="0" animBg="1"/>
      <p:bldP spid="18" grpId="0" animBg="1"/>
      <p:bldP spid="19" grpId="0" animBg="1"/>
      <p:bldP spid="20" grpId="0" animBg="1"/>
      <p:bldP spid="21" grpId="0" animBg="1"/>
      <p:bldP spid="2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rgbClr val="FFFFFF"/>
                </a:solidFill>
                <a:effectLst>
                  <a:outerShdw blurRad="38100" dist="38100" dir="2700000" algn="tl">
                    <a:srgbClr val="000000"/>
                  </a:outerShdw>
                </a:effectLst>
                <a:latin typeface="+mn-lt"/>
              </a:rPr>
              <a:t>Ligaments</a:t>
            </a:r>
            <a:br>
              <a:rPr lang="en-US" sz="3600" dirty="0" smtClean="0">
                <a:solidFill>
                  <a:srgbClr val="FFFFFF"/>
                </a:solidFill>
                <a:effectLst>
                  <a:outerShdw blurRad="38100" dist="38100" dir="2700000" algn="tl">
                    <a:srgbClr val="000000"/>
                  </a:outerShdw>
                </a:effectLst>
                <a:latin typeface="+mn-lt"/>
              </a:rPr>
            </a:br>
            <a:r>
              <a:rPr lang="en-US" sz="3600" dirty="0">
                <a:solidFill>
                  <a:srgbClr val="FFFFFF"/>
                </a:solidFill>
                <a:effectLst>
                  <a:outerShdw blurRad="38100" dist="38100" dir="2700000" algn="tl">
                    <a:srgbClr val="000000"/>
                  </a:outerShdw>
                </a:effectLst>
                <a:latin typeface="+mn-lt"/>
              </a:rPr>
              <a:t/>
            </a:r>
            <a:br>
              <a:rPr lang="en-US" sz="3600" dirty="0">
                <a:solidFill>
                  <a:srgbClr val="FFFFFF"/>
                </a:solidFill>
                <a:effectLst>
                  <a:outerShdw blurRad="38100" dist="38100" dir="2700000" algn="tl">
                    <a:srgbClr val="000000"/>
                  </a:outerShdw>
                </a:effectLst>
                <a:latin typeface="+mn-lt"/>
              </a:rPr>
            </a:br>
            <a:r>
              <a:rPr lang="en-US" sz="3600" dirty="0" smtClean="0">
                <a:solidFill>
                  <a:srgbClr val="FFFFFF"/>
                </a:solidFill>
                <a:effectLst>
                  <a:outerShdw blurRad="38100" dist="38100" dir="2700000" algn="tl">
                    <a:srgbClr val="000000"/>
                  </a:outerShdw>
                </a:effectLst>
                <a:latin typeface="+mn-lt"/>
              </a:rPr>
              <a:t>tendons</a:t>
            </a:r>
            <a:endParaRPr lang="en-US" sz="3600" dirty="0">
              <a:solidFill>
                <a:srgbClr val="FFFFFF"/>
              </a:solidFill>
              <a:effectLst>
                <a:outerShdw blurRad="38100" dist="38100" dir="2700000" algn="tl">
                  <a:srgbClr val="000000"/>
                </a:outerShdw>
              </a:effectLst>
              <a:latin typeface="+mn-lt"/>
            </a:endParaRPr>
          </a:p>
        </p:txBody>
      </p:sp>
      <p:sp>
        <p:nvSpPr>
          <p:cNvPr id="4" name="Right Arrow 3">
            <a:hlinkClick r:id="rId2" action="ppaction://hlinksldjump"/>
          </p:cNvPr>
          <p:cNvSpPr/>
          <p:nvPr/>
        </p:nvSpPr>
        <p:spPr>
          <a:xfrm>
            <a:off x="7620000" y="5867400"/>
            <a:ext cx="9144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676400"/>
            <a:ext cx="8991600" cy="3323987"/>
          </a:xfrm>
          <a:prstGeom prst="rect">
            <a:avLst/>
          </a:prstGeom>
          <a:noFill/>
        </p:spPr>
        <p:txBody>
          <a:bodyPr wrap="square" rtlCol="0">
            <a:spAutoFit/>
          </a:bodyPr>
          <a:lstStyle/>
          <a:p>
            <a:pPr algn="ctr"/>
            <a:r>
              <a:rPr lang="en-US" sz="10500" dirty="0" smtClean="0">
                <a:solidFill>
                  <a:schemeClr val="bg1"/>
                </a:solidFill>
                <a:latin typeface="Arial Black" pitchFamily="34" charset="0"/>
              </a:rPr>
              <a:t>Skeletal System</a:t>
            </a:r>
          </a:p>
        </p:txBody>
      </p:sp>
      <p:pic>
        <p:nvPicPr>
          <p:cNvPr id="2" name="Picture 2" descr="http://t2.gstatic.com/images?q=tbn:D_cSaVAAotzuQM:http://soe.ucdavis.edu/ms0809/180Sec1/HainesS/Web/Jeopardy%2520Grammar/Jeopardy_220x220.jpg">
            <a:hlinkClick r:id="rId3"/>
          </p:cNvPr>
          <p:cNvPicPr>
            <a:picLocks noChangeAspect="1" noChangeArrowheads="1"/>
          </p:cNvPicPr>
          <p:nvPr/>
        </p:nvPicPr>
        <p:blipFill>
          <a:blip r:embed="rId4" cstate="print"/>
          <a:srcRect/>
          <a:stretch>
            <a:fillRect/>
          </a:stretch>
        </p:blipFill>
        <p:spPr bwMode="auto">
          <a:xfrm>
            <a:off x="-14785" y="13648"/>
            <a:ext cx="9144000" cy="6858000"/>
          </a:xfrm>
          <a:prstGeom prst="rect">
            <a:avLst/>
          </a:prstGeom>
          <a:noFill/>
        </p:spPr>
      </p:pic>
      <p:pic>
        <p:nvPicPr>
          <p:cNvPr id="4" name="ding 2.wav">
            <a:hlinkClick r:id="" action="ppaction://media"/>
          </p:cNvPr>
          <p:cNvPicPr>
            <a:picLocks noRot="1" noChangeAspect="1"/>
          </p:cNvPicPr>
          <p:nvPr>
            <a:audioFile r:link="rId1"/>
          </p:nvPr>
        </p:nvPicPr>
        <p:blipFill>
          <a:blip r:embed="rId5" cstate="print"/>
          <a:stretch>
            <a:fillRect/>
          </a:stretch>
        </p:blipFill>
        <p:spPr>
          <a:xfrm>
            <a:off x="9677400" y="31242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par>
                                <p:cTn id="8" presetID="1" presetClass="mediacall" presetSubtype="0" fill="hold" nodeType="withEffect">
                                  <p:stCondLst>
                                    <p:cond delay="0"/>
                                  </p:stCondLst>
                                  <p:childTnLst>
                                    <p:cmd type="call" cmd="playFrom(0.0)">
                                      <p:cBhvr>
                                        <p:cTn id="9" dur="2522"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0"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828800"/>
          </a:xfrm>
        </p:spPr>
        <p:txBody>
          <a:bodyPr>
            <a:noAutofit/>
          </a:bodyPr>
          <a:lstStyle/>
          <a:p>
            <a:r>
              <a:rPr lang="en-US" sz="3600" dirty="0" smtClean="0">
                <a:solidFill>
                  <a:srgbClr val="FFFFFF"/>
                </a:solidFill>
                <a:effectLst>
                  <a:outerShdw blurRad="38100" dist="38100" dir="2700000" algn="tl">
                    <a:srgbClr val="000000"/>
                  </a:outerShdw>
                </a:effectLst>
                <a:latin typeface="+mn-lt"/>
              </a:rPr>
              <a:t>What lobe is responsible for smell, memory, emotions, and hearing?</a:t>
            </a:r>
            <a:endParaRPr lang="en-US" sz="3600" dirty="0">
              <a:solidFill>
                <a:srgbClr val="FFFFFF"/>
              </a:solidFill>
              <a:effectLst>
                <a:outerShdw blurRad="38100" dist="38100" dir="2700000" algn="tl">
                  <a:srgbClr val="000000"/>
                </a:outerShdw>
              </a:effectLst>
              <a:latin typeface="+mn-lt"/>
            </a:endParaRPr>
          </a:p>
        </p:txBody>
      </p:sp>
      <p:pic>
        <p:nvPicPr>
          <p:cNvPr id="3" name="dodododododo.mp3">
            <a:hlinkClick r:id="" action="ppaction://media"/>
          </p:cNvPr>
          <p:cNvPicPr>
            <a:picLocks noRot="1" noChangeAspect="1"/>
          </p:cNvPicPr>
          <p:nvPr>
            <a:audioFile r:link="rId1"/>
          </p:nvPr>
        </p:nvPicPr>
        <p:blipFill>
          <a:blip r:embed="rId4" cstate="print"/>
          <a:stretch>
            <a:fillRect/>
          </a:stretch>
        </p:blipFill>
        <p:spPr>
          <a:xfrm>
            <a:off x="4648200" y="6858000"/>
            <a:ext cx="304800" cy="304800"/>
          </a:xfrm>
          <a:prstGeom prst="rect">
            <a:avLst/>
          </a:prstGeom>
        </p:spPr>
      </p:pic>
      <p:pic>
        <p:nvPicPr>
          <p:cNvPr id="4" name="145802_SOUNDDOGS_ga.mp3">
            <a:hlinkClick r:id="" action="ppaction://media"/>
          </p:cNvPr>
          <p:cNvPicPr>
            <a:picLocks noRot="1" noChangeAspect="1"/>
          </p:cNvPicPr>
          <p:nvPr>
            <a:audioFile r:link="rId2"/>
          </p:nvPr>
        </p:nvPicPr>
        <p:blipFill>
          <a:blip r:embed="rId4" cstate="print"/>
          <a:stretch>
            <a:fillRect/>
          </a:stretch>
        </p:blipFill>
        <p:spPr>
          <a:xfrm>
            <a:off x="5257800" y="6858000"/>
            <a:ext cx="304800" cy="304800"/>
          </a:xfrm>
          <a:prstGeom prst="rect">
            <a:avLst/>
          </a:prstGeom>
        </p:spPr>
      </p:pic>
      <p:sp>
        <p:nvSpPr>
          <p:cNvPr id="5" name="Rectangle 4"/>
          <p:cNvSpPr/>
          <p:nvPr/>
        </p:nvSpPr>
        <p:spPr>
          <a:xfrm>
            <a:off x="1447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6" name="Rectangle 5"/>
          <p:cNvSpPr/>
          <p:nvPr/>
        </p:nvSpPr>
        <p:spPr>
          <a:xfrm>
            <a:off x="2209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7" name="Rectangle 6"/>
          <p:cNvSpPr/>
          <p:nvPr/>
        </p:nvSpPr>
        <p:spPr>
          <a:xfrm>
            <a:off x="2971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8" name="Rectangle 7"/>
          <p:cNvSpPr/>
          <p:nvPr/>
        </p:nvSpPr>
        <p:spPr>
          <a:xfrm>
            <a:off x="3733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9" name="Rectangle 8"/>
          <p:cNvSpPr/>
          <p:nvPr/>
        </p:nvSpPr>
        <p:spPr>
          <a:xfrm>
            <a:off x="7543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0" name="Rectangle 9"/>
          <p:cNvSpPr/>
          <p:nvPr/>
        </p:nvSpPr>
        <p:spPr>
          <a:xfrm>
            <a:off x="6781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1" name="Rectangle 10"/>
          <p:cNvSpPr/>
          <p:nvPr/>
        </p:nvSpPr>
        <p:spPr>
          <a:xfrm>
            <a:off x="6019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2" name="Rectangle 11"/>
          <p:cNvSpPr/>
          <p:nvPr/>
        </p:nvSpPr>
        <p:spPr>
          <a:xfrm>
            <a:off x="5257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3" name="Rectangle 12"/>
          <p:cNvSpPr/>
          <p:nvPr/>
        </p:nvSpPr>
        <p:spPr>
          <a:xfrm>
            <a:off x="4495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4" name="Rectangle 13"/>
          <p:cNvSpPr/>
          <p:nvPr/>
        </p:nvSpPr>
        <p:spPr>
          <a:xfrm>
            <a:off x="1447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2209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2971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3733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7543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6781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6019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a:off x="5257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a:off x="4495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31634" fill="hold"/>
                                        <p:tgtEl>
                                          <p:spTgt spid="3"/>
                                        </p:tgtEl>
                                      </p:cBhvr>
                                    </p:cmd>
                                  </p:childTnLst>
                                </p:cTn>
                              </p:par>
                              <p:par>
                                <p:cTn id="7" presetID="1" presetClass="mediacall" presetSubtype="0" fill="hold" nodeType="withEffect">
                                  <p:stCondLst>
                                    <p:cond delay="8000"/>
                                  </p:stCondLst>
                                  <p:childTnLst>
                                    <p:cmd type="call" cmd="playFrom(0.0)">
                                      <p:cBhvr>
                                        <p:cTn id="8" dur="2867" fill="hold"/>
                                        <p:tgtEl>
                                          <p:spTgt spid="4"/>
                                        </p:tgtEl>
                                      </p:cBhvr>
                                    </p:cmd>
                                  </p:childTnLst>
                                </p:cTn>
                              </p:par>
                              <p:par>
                                <p:cTn id="9" presetID="10" presetClass="exit" presetSubtype="0" fill="hold" grpId="0" nodeType="withEffect">
                                  <p:stCondLst>
                                    <p:cond delay="2000"/>
                                  </p:stCondLst>
                                  <p:childTnLst>
                                    <p:animEffect transition="out" filter="fade">
                                      <p:cBhvr>
                                        <p:cTn id="10" dur="500"/>
                                        <p:tgtEl>
                                          <p:spTgt spid="14"/>
                                        </p:tgtEl>
                                      </p:cBhvr>
                                    </p:animEffect>
                                    <p:set>
                                      <p:cBhvr>
                                        <p:cTn id="11" dur="1" fill="hold">
                                          <p:stCondLst>
                                            <p:cond delay="499"/>
                                          </p:stCondLst>
                                        </p:cTn>
                                        <p:tgtEl>
                                          <p:spTgt spid="14"/>
                                        </p:tgtEl>
                                        <p:attrNameLst>
                                          <p:attrName>style.visibility</p:attrName>
                                        </p:attrNameLst>
                                      </p:cBhvr>
                                      <p:to>
                                        <p:strVal val="hidden"/>
                                      </p:to>
                                    </p:set>
                                  </p:childTnLst>
                                </p:cTn>
                              </p:par>
                              <p:par>
                                <p:cTn id="12" presetID="10" presetClass="exit" presetSubtype="0" fill="hold" grpId="0" nodeType="withEffect">
                                  <p:stCondLst>
                                    <p:cond delay="2000"/>
                                  </p:stCondLst>
                                  <p:childTnLst>
                                    <p:animEffect transition="out" filter="fade">
                                      <p:cBhvr>
                                        <p:cTn id="13" dur="500"/>
                                        <p:tgtEl>
                                          <p:spTgt spid="18"/>
                                        </p:tgtEl>
                                      </p:cBhvr>
                                    </p:animEffect>
                                    <p:set>
                                      <p:cBhvr>
                                        <p:cTn id="14" dur="1" fill="hold">
                                          <p:stCondLst>
                                            <p:cond delay="499"/>
                                          </p:stCondLst>
                                        </p:cTn>
                                        <p:tgtEl>
                                          <p:spTgt spid="18"/>
                                        </p:tgtEl>
                                        <p:attrNameLst>
                                          <p:attrName>style.visibility</p:attrName>
                                        </p:attrNameLst>
                                      </p:cBhvr>
                                      <p:to>
                                        <p:strVal val="hidden"/>
                                      </p:to>
                                    </p:set>
                                  </p:childTnLst>
                                </p:cTn>
                              </p:par>
                              <p:par>
                                <p:cTn id="15" presetID="10" presetClass="exit" presetSubtype="0" fill="hold" grpId="0" nodeType="withEffect">
                                  <p:stCondLst>
                                    <p:cond delay="4000"/>
                                  </p:stCondLst>
                                  <p:childTnLst>
                                    <p:animEffect transition="out" filter="fade">
                                      <p:cBhvr>
                                        <p:cTn id="16" dur="500"/>
                                        <p:tgtEl>
                                          <p:spTgt spid="15"/>
                                        </p:tgtEl>
                                      </p:cBhvr>
                                    </p:animEffect>
                                    <p:set>
                                      <p:cBhvr>
                                        <p:cTn id="17" dur="1" fill="hold">
                                          <p:stCondLst>
                                            <p:cond delay="499"/>
                                          </p:stCondLst>
                                        </p:cTn>
                                        <p:tgtEl>
                                          <p:spTgt spid="15"/>
                                        </p:tgtEl>
                                        <p:attrNameLst>
                                          <p:attrName>style.visibility</p:attrName>
                                        </p:attrNameLst>
                                      </p:cBhvr>
                                      <p:to>
                                        <p:strVal val="hidden"/>
                                      </p:to>
                                    </p:set>
                                  </p:childTnLst>
                                </p:cTn>
                              </p:par>
                              <p:par>
                                <p:cTn id="18" presetID="10" presetClass="exit" presetSubtype="0" fill="hold" grpId="0" nodeType="withEffect">
                                  <p:stCondLst>
                                    <p:cond delay="4000"/>
                                  </p:stCondLst>
                                  <p:childTnLst>
                                    <p:animEffect transition="out" filter="fade">
                                      <p:cBhvr>
                                        <p:cTn id="19" dur="500"/>
                                        <p:tgtEl>
                                          <p:spTgt spid="19"/>
                                        </p:tgtEl>
                                      </p:cBhvr>
                                    </p:animEffect>
                                    <p:set>
                                      <p:cBhvr>
                                        <p:cTn id="20" dur="1" fill="hold">
                                          <p:stCondLst>
                                            <p:cond delay="499"/>
                                          </p:stCondLst>
                                        </p:cTn>
                                        <p:tgtEl>
                                          <p:spTgt spid="19"/>
                                        </p:tgtEl>
                                        <p:attrNameLst>
                                          <p:attrName>style.visibility</p:attrName>
                                        </p:attrNameLst>
                                      </p:cBhvr>
                                      <p:to>
                                        <p:strVal val="hidden"/>
                                      </p:to>
                                    </p:set>
                                  </p:childTnLst>
                                </p:cTn>
                              </p:par>
                              <p:par>
                                <p:cTn id="21" presetID="10" presetClass="exit" presetSubtype="0" fill="hold" grpId="0" nodeType="withEffect">
                                  <p:stCondLst>
                                    <p:cond delay="6000"/>
                                  </p:stCondLst>
                                  <p:childTnLst>
                                    <p:animEffect transition="out" filter="fade">
                                      <p:cBhvr>
                                        <p:cTn id="22" dur="500"/>
                                        <p:tgtEl>
                                          <p:spTgt spid="16"/>
                                        </p:tgtEl>
                                      </p:cBhvr>
                                    </p:animEffect>
                                    <p:set>
                                      <p:cBhvr>
                                        <p:cTn id="23" dur="1" fill="hold">
                                          <p:stCondLst>
                                            <p:cond delay="499"/>
                                          </p:stCondLst>
                                        </p:cTn>
                                        <p:tgtEl>
                                          <p:spTgt spid="16"/>
                                        </p:tgtEl>
                                        <p:attrNameLst>
                                          <p:attrName>style.visibility</p:attrName>
                                        </p:attrNameLst>
                                      </p:cBhvr>
                                      <p:to>
                                        <p:strVal val="hidden"/>
                                      </p:to>
                                    </p:set>
                                  </p:childTnLst>
                                </p:cTn>
                              </p:par>
                              <p:par>
                                <p:cTn id="24" presetID="10" presetClass="exit" presetSubtype="0" fill="hold" grpId="0" nodeType="withEffect">
                                  <p:stCondLst>
                                    <p:cond delay="6000"/>
                                  </p:stCondLst>
                                  <p:childTnLst>
                                    <p:animEffect transition="out" filter="fade">
                                      <p:cBhvr>
                                        <p:cTn id="25" dur="500"/>
                                        <p:tgtEl>
                                          <p:spTgt spid="20"/>
                                        </p:tgtEl>
                                      </p:cBhvr>
                                    </p:animEffect>
                                    <p:set>
                                      <p:cBhvr>
                                        <p:cTn id="26" dur="1" fill="hold">
                                          <p:stCondLst>
                                            <p:cond delay="499"/>
                                          </p:stCondLst>
                                        </p:cTn>
                                        <p:tgtEl>
                                          <p:spTgt spid="20"/>
                                        </p:tgtEl>
                                        <p:attrNameLst>
                                          <p:attrName>style.visibility</p:attrName>
                                        </p:attrNameLst>
                                      </p:cBhvr>
                                      <p:to>
                                        <p:strVal val="hidden"/>
                                      </p:to>
                                    </p:set>
                                  </p:childTnLst>
                                </p:cTn>
                              </p:par>
                              <p:par>
                                <p:cTn id="27" presetID="10" presetClass="exit" presetSubtype="0" fill="hold" grpId="0" nodeType="withEffect">
                                  <p:stCondLst>
                                    <p:cond delay="8000"/>
                                  </p:stCondLst>
                                  <p:childTnLst>
                                    <p:animEffect transition="out" filter="fade">
                                      <p:cBhvr>
                                        <p:cTn id="28" dur="500"/>
                                        <p:tgtEl>
                                          <p:spTgt spid="21"/>
                                        </p:tgtEl>
                                      </p:cBhvr>
                                    </p:animEffect>
                                    <p:set>
                                      <p:cBhvr>
                                        <p:cTn id="29" dur="1" fill="hold">
                                          <p:stCondLst>
                                            <p:cond delay="499"/>
                                          </p:stCondLst>
                                        </p:cTn>
                                        <p:tgtEl>
                                          <p:spTgt spid="21"/>
                                        </p:tgtEl>
                                        <p:attrNameLst>
                                          <p:attrName>style.visibility</p:attrName>
                                        </p:attrNameLst>
                                      </p:cBhvr>
                                      <p:to>
                                        <p:strVal val="hidden"/>
                                      </p:to>
                                    </p:set>
                                  </p:childTnLst>
                                </p:cTn>
                              </p:par>
                              <p:par>
                                <p:cTn id="30" presetID="10" presetClass="exit" presetSubtype="0" fill="hold" grpId="0" nodeType="withEffect">
                                  <p:stCondLst>
                                    <p:cond delay="8000"/>
                                  </p:stCondLst>
                                  <p:childTnLst>
                                    <p:animEffect transition="out" filter="fade">
                                      <p:cBhvr>
                                        <p:cTn id="31" dur="500"/>
                                        <p:tgtEl>
                                          <p:spTgt spid="17"/>
                                        </p:tgtEl>
                                      </p:cBhvr>
                                    </p:animEffect>
                                    <p:set>
                                      <p:cBhvr>
                                        <p:cTn id="32" dur="1" fill="hold">
                                          <p:stCondLst>
                                            <p:cond delay="499"/>
                                          </p:stCondLst>
                                        </p:cTn>
                                        <p:tgtEl>
                                          <p:spTgt spid="17"/>
                                        </p:tgtEl>
                                        <p:attrNameLst>
                                          <p:attrName>style.visibility</p:attrName>
                                        </p:attrNameLst>
                                      </p:cBhvr>
                                      <p:to>
                                        <p:strVal val="hidden"/>
                                      </p:to>
                                    </p:set>
                                  </p:childTnLst>
                                </p:cTn>
                              </p:par>
                              <p:par>
                                <p:cTn id="33" presetID="10" presetClass="exit" presetSubtype="0" fill="hold" grpId="0" nodeType="withEffect">
                                  <p:stCondLst>
                                    <p:cond delay="10000"/>
                                  </p:stCondLst>
                                  <p:childTnLst>
                                    <p:animEffect transition="out" filter="fade">
                                      <p:cBhvr>
                                        <p:cTn id="34" dur="500"/>
                                        <p:tgtEl>
                                          <p:spTgt spid="22"/>
                                        </p:tgtEl>
                                      </p:cBhvr>
                                    </p:animEffect>
                                    <p:set>
                                      <p:cBhvr>
                                        <p:cTn id="35" dur="1" fill="hold">
                                          <p:stCondLst>
                                            <p:cond delay="4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audio>
              <p:cMediaNode>
                <p:cTn id="36" fill="hold" display="0">
                  <p:stCondLst>
                    <p:cond delay="indefinite"/>
                  </p:stCondLst>
                  <p:endCondLst>
                    <p:cond evt="onNext" delay="0">
                      <p:tgtEl>
                        <p:sldTgt/>
                      </p:tgtEl>
                    </p:cond>
                    <p:cond evt="onPrev" delay="0">
                      <p:tgtEl>
                        <p:sldTgt/>
                      </p:tgtEl>
                    </p:cond>
                    <p:cond evt="onStopAudio" delay="0">
                      <p:tgtEl>
                        <p:sldTgt/>
                      </p:tgtEl>
                    </p:cond>
                  </p:endCondLst>
                </p:cTn>
                <p:tgtEl>
                  <p:spTgt spid="3"/>
                </p:tgtEl>
              </p:cMediaNode>
            </p:audio>
            <p:audio>
              <p:cMediaNode vol="100000" showWhenStopped="0">
                <p:cTn id="3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bldLst>
      <p:bldP spid="14" grpId="0" animBg="1"/>
      <p:bldP spid="15" grpId="0" animBg="1"/>
      <p:bldP spid="16" grpId="0" animBg="1"/>
      <p:bldP spid="17" grpId="0" animBg="1"/>
      <p:bldP spid="18" grpId="0" animBg="1"/>
      <p:bldP spid="19" grpId="0" animBg="1"/>
      <p:bldP spid="20" grpId="0" animBg="1"/>
      <p:bldP spid="21" grpId="0" animBg="1"/>
      <p:bldP spid="22"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FFFFFF"/>
                </a:solidFill>
                <a:effectLst>
                  <a:outerShdw blurRad="38100" dist="38100" dir="2700000" algn="tl">
                    <a:srgbClr val="000000"/>
                  </a:outerShdw>
                </a:effectLst>
                <a:latin typeface="+mn-lt"/>
              </a:rPr>
              <a:t>Temporal lobe</a:t>
            </a:r>
            <a:endParaRPr lang="en-US" sz="3600" dirty="0">
              <a:solidFill>
                <a:srgbClr val="FFFFFF"/>
              </a:solidFill>
              <a:effectLst>
                <a:outerShdw blurRad="38100" dist="38100" dir="2700000" algn="tl">
                  <a:srgbClr val="000000"/>
                </a:outerShdw>
              </a:effectLst>
              <a:latin typeface="+mn-lt"/>
            </a:endParaRPr>
          </a:p>
        </p:txBody>
      </p:sp>
      <p:sp>
        <p:nvSpPr>
          <p:cNvPr id="4" name="Right Arrow 3">
            <a:hlinkClick r:id="rId2" action="ppaction://hlinksldjump"/>
          </p:cNvPr>
          <p:cNvSpPr/>
          <p:nvPr/>
        </p:nvSpPr>
        <p:spPr>
          <a:xfrm>
            <a:off x="7620000" y="5867400"/>
            <a:ext cx="9144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FFFFFF"/>
                </a:solidFill>
                <a:effectLst>
                  <a:outerShdw blurRad="38100" dist="38100" dir="2700000" algn="tl">
                    <a:srgbClr val="000000"/>
                  </a:outerShdw>
                </a:effectLst>
                <a:latin typeface="+mn-lt"/>
              </a:rPr>
              <a:t>a. What makes up the central Nervous System?</a:t>
            </a:r>
            <a:br>
              <a:rPr lang="en-US" sz="3600" dirty="0" smtClean="0">
                <a:solidFill>
                  <a:srgbClr val="FFFFFF"/>
                </a:solidFill>
                <a:effectLst>
                  <a:outerShdw blurRad="38100" dist="38100" dir="2700000" algn="tl">
                    <a:srgbClr val="000000"/>
                  </a:outerShdw>
                </a:effectLst>
                <a:latin typeface="+mn-lt"/>
              </a:rPr>
            </a:br>
            <a:r>
              <a:rPr lang="en-US" sz="3600" dirty="0" smtClean="0">
                <a:solidFill>
                  <a:srgbClr val="FFFFFF"/>
                </a:solidFill>
                <a:effectLst>
                  <a:outerShdw blurRad="38100" dist="38100" dir="2700000" algn="tl">
                    <a:srgbClr val="000000"/>
                  </a:outerShdw>
                </a:effectLst>
                <a:latin typeface="+mn-lt"/>
              </a:rPr>
              <a:t>b. What makes up the peripheral Nervous </a:t>
            </a:r>
            <a:r>
              <a:rPr lang="en-US" sz="3600" dirty="0" err="1" smtClean="0">
                <a:solidFill>
                  <a:srgbClr val="FFFFFF"/>
                </a:solidFill>
                <a:effectLst>
                  <a:outerShdw blurRad="38100" dist="38100" dir="2700000" algn="tl">
                    <a:srgbClr val="000000"/>
                  </a:outerShdw>
                </a:effectLst>
                <a:latin typeface="+mn-lt"/>
              </a:rPr>
              <a:t>Sytem</a:t>
            </a:r>
            <a:r>
              <a:rPr lang="en-US" sz="3600" dirty="0" smtClean="0">
                <a:solidFill>
                  <a:srgbClr val="FFFFFF"/>
                </a:solidFill>
                <a:effectLst>
                  <a:outerShdw blurRad="38100" dist="38100" dir="2700000" algn="tl">
                    <a:srgbClr val="000000"/>
                  </a:outerShdw>
                </a:effectLst>
                <a:latin typeface="+mn-lt"/>
              </a:rPr>
              <a:t>?</a:t>
            </a:r>
            <a:endParaRPr lang="en-US" sz="3600" dirty="0">
              <a:solidFill>
                <a:srgbClr val="FFFFFF"/>
              </a:solidFill>
              <a:effectLst>
                <a:outerShdw blurRad="38100" dist="38100" dir="2700000" algn="tl">
                  <a:srgbClr val="000000"/>
                </a:outerShdw>
              </a:effectLst>
              <a:latin typeface="+mn-lt"/>
            </a:endParaRPr>
          </a:p>
        </p:txBody>
      </p:sp>
      <p:pic>
        <p:nvPicPr>
          <p:cNvPr id="3" name="dodododododo.mp3">
            <a:hlinkClick r:id="" action="ppaction://media"/>
          </p:cNvPr>
          <p:cNvPicPr>
            <a:picLocks noRot="1" noChangeAspect="1"/>
          </p:cNvPicPr>
          <p:nvPr>
            <a:audioFile r:link="rId1"/>
          </p:nvPr>
        </p:nvPicPr>
        <p:blipFill>
          <a:blip r:embed="rId4" cstate="print"/>
          <a:stretch>
            <a:fillRect/>
          </a:stretch>
        </p:blipFill>
        <p:spPr>
          <a:xfrm>
            <a:off x="4648200" y="6858000"/>
            <a:ext cx="304800" cy="304800"/>
          </a:xfrm>
          <a:prstGeom prst="rect">
            <a:avLst/>
          </a:prstGeom>
        </p:spPr>
      </p:pic>
      <p:pic>
        <p:nvPicPr>
          <p:cNvPr id="4" name="145802_SOUNDDOGS_ga.mp3">
            <a:hlinkClick r:id="" action="ppaction://media"/>
          </p:cNvPr>
          <p:cNvPicPr>
            <a:picLocks noRot="1" noChangeAspect="1"/>
          </p:cNvPicPr>
          <p:nvPr>
            <a:audioFile r:link="rId2"/>
          </p:nvPr>
        </p:nvPicPr>
        <p:blipFill>
          <a:blip r:embed="rId4" cstate="print"/>
          <a:stretch>
            <a:fillRect/>
          </a:stretch>
        </p:blipFill>
        <p:spPr>
          <a:xfrm>
            <a:off x="5257800" y="6858000"/>
            <a:ext cx="304800" cy="304800"/>
          </a:xfrm>
          <a:prstGeom prst="rect">
            <a:avLst/>
          </a:prstGeom>
        </p:spPr>
      </p:pic>
      <p:sp>
        <p:nvSpPr>
          <p:cNvPr id="5" name="Rectangle 4"/>
          <p:cNvSpPr/>
          <p:nvPr/>
        </p:nvSpPr>
        <p:spPr>
          <a:xfrm>
            <a:off x="1447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6" name="Rectangle 5"/>
          <p:cNvSpPr/>
          <p:nvPr/>
        </p:nvSpPr>
        <p:spPr>
          <a:xfrm>
            <a:off x="2209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7" name="Rectangle 6"/>
          <p:cNvSpPr/>
          <p:nvPr/>
        </p:nvSpPr>
        <p:spPr>
          <a:xfrm>
            <a:off x="2971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8" name="Rectangle 7"/>
          <p:cNvSpPr/>
          <p:nvPr/>
        </p:nvSpPr>
        <p:spPr>
          <a:xfrm>
            <a:off x="3733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9" name="Rectangle 8"/>
          <p:cNvSpPr/>
          <p:nvPr/>
        </p:nvSpPr>
        <p:spPr>
          <a:xfrm>
            <a:off x="7543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0" name="Rectangle 9"/>
          <p:cNvSpPr/>
          <p:nvPr/>
        </p:nvSpPr>
        <p:spPr>
          <a:xfrm>
            <a:off x="6781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1" name="Rectangle 10"/>
          <p:cNvSpPr/>
          <p:nvPr/>
        </p:nvSpPr>
        <p:spPr>
          <a:xfrm>
            <a:off x="6019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2" name="Rectangle 11"/>
          <p:cNvSpPr/>
          <p:nvPr/>
        </p:nvSpPr>
        <p:spPr>
          <a:xfrm>
            <a:off x="5257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3" name="Rectangle 12"/>
          <p:cNvSpPr/>
          <p:nvPr/>
        </p:nvSpPr>
        <p:spPr>
          <a:xfrm>
            <a:off x="4495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4" name="Rectangle 13"/>
          <p:cNvSpPr/>
          <p:nvPr/>
        </p:nvSpPr>
        <p:spPr>
          <a:xfrm>
            <a:off x="1447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2209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2971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3733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7543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6781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6019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a:off x="5257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a:off x="4495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31634" fill="hold"/>
                                        <p:tgtEl>
                                          <p:spTgt spid="3"/>
                                        </p:tgtEl>
                                      </p:cBhvr>
                                    </p:cmd>
                                  </p:childTnLst>
                                </p:cTn>
                              </p:par>
                              <p:par>
                                <p:cTn id="7" presetID="1" presetClass="mediacall" presetSubtype="0" fill="hold" nodeType="withEffect">
                                  <p:stCondLst>
                                    <p:cond delay="8000"/>
                                  </p:stCondLst>
                                  <p:childTnLst>
                                    <p:cmd type="call" cmd="playFrom(0.0)">
                                      <p:cBhvr>
                                        <p:cTn id="8" dur="2867" fill="hold"/>
                                        <p:tgtEl>
                                          <p:spTgt spid="4"/>
                                        </p:tgtEl>
                                      </p:cBhvr>
                                    </p:cmd>
                                  </p:childTnLst>
                                </p:cTn>
                              </p:par>
                              <p:par>
                                <p:cTn id="9" presetID="10" presetClass="exit" presetSubtype="0" fill="hold" grpId="0" nodeType="withEffect">
                                  <p:stCondLst>
                                    <p:cond delay="2000"/>
                                  </p:stCondLst>
                                  <p:childTnLst>
                                    <p:animEffect transition="out" filter="fade">
                                      <p:cBhvr>
                                        <p:cTn id="10" dur="500"/>
                                        <p:tgtEl>
                                          <p:spTgt spid="14"/>
                                        </p:tgtEl>
                                      </p:cBhvr>
                                    </p:animEffect>
                                    <p:set>
                                      <p:cBhvr>
                                        <p:cTn id="11" dur="1" fill="hold">
                                          <p:stCondLst>
                                            <p:cond delay="499"/>
                                          </p:stCondLst>
                                        </p:cTn>
                                        <p:tgtEl>
                                          <p:spTgt spid="14"/>
                                        </p:tgtEl>
                                        <p:attrNameLst>
                                          <p:attrName>style.visibility</p:attrName>
                                        </p:attrNameLst>
                                      </p:cBhvr>
                                      <p:to>
                                        <p:strVal val="hidden"/>
                                      </p:to>
                                    </p:set>
                                  </p:childTnLst>
                                </p:cTn>
                              </p:par>
                              <p:par>
                                <p:cTn id="12" presetID="10" presetClass="exit" presetSubtype="0" fill="hold" grpId="0" nodeType="withEffect">
                                  <p:stCondLst>
                                    <p:cond delay="2000"/>
                                  </p:stCondLst>
                                  <p:childTnLst>
                                    <p:animEffect transition="out" filter="fade">
                                      <p:cBhvr>
                                        <p:cTn id="13" dur="500"/>
                                        <p:tgtEl>
                                          <p:spTgt spid="18"/>
                                        </p:tgtEl>
                                      </p:cBhvr>
                                    </p:animEffect>
                                    <p:set>
                                      <p:cBhvr>
                                        <p:cTn id="14" dur="1" fill="hold">
                                          <p:stCondLst>
                                            <p:cond delay="499"/>
                                          </p:stCondLst>
                                        </p:cTn>
                                        <p:tgtEl>
                                          <p:spTgt spid="18"/>
                                        </p:tgtEl>
                                        <p:attrNameLst>
                                          <p:attrName>style.visibility</p:attrName>
                                        </p:attrNameLst>
                                      </p:cBhvr>
                                      <p:to>
                                        <p:strVal val="hidden"/>
                                      </p:to>
                                    </p:set>
                                  </p:childTnLst>
                                </p:cTn>
                              </p:par>
                              <p:par>
                                <p:cTn id="15" presetID="10" presetClass="exit" presetSubtype="0" fill="hold" grpId="0" nodeType="withEffect">
                                  <p:stCondLst>
                                    <p:cond delay="4000"/>
                                  </p:stCondLst>
                                  <p:childTnLst>
                                    <p:animEffect transition="out" filter="fade">
                                      <p:cBhvr>
                                        <p:cTn id="16" dur="500"/>
                                        <p:tgtEl>
                                          <p:spTgt spid="15"/>
                                        </p:tgtEl>
                                      </p:cBhvr>
                                    </p:animEffect>
                                    <p:set>
                                      <p:cBhvr>
                                        <p:cTn id="17" dur="1" fill="hold">
                                          <p:stCondLst>
                                            <p:cond delay="499"/>
                                          </p:stCondLst>
                                        </p:cTn>
                                        <p:tgtEl>
                                          <p:spTgt spid="15"/>
                                        </p:tgtEl>
                                        <p:attrNameLst>
                                          <p:attrName>style.visibility</p:attrName>
                                        </p:attrNameLst>
                                      </p:cBhvr>
                                      <p:to>
                                        <p:strVal val="hidden"/>
                                      </p:to>
                                    </p:set>
                                  </p:childTnLst>
                                </p:cTn>
                              </p:par>
                              <p:par>
                                <p:cTn id="18" presetID="10" presetClass="exit" presetSubtype="0" fill="hold" grpId="0" nodeType="withEffect">
                                  <p:stCondLst>
                                    <p:cond delay="4000"/>
                                  </p:stCondLst>
                                  <p:childTnLst>
                                    <p:animEffect transition="out" filter="fade">
                                      <p:cBhvr>
                                        <p:cTn id="19" dur="500"/>
                                        <p:tgtEl>
                                          <p:spTgt spid="19"/>
                                        </p:tgtEl>
                                      </p:cBhvr>
                                    </p:animEffect>
                                    <p:set>
                                      <p:cBhvr>
                                        <p:cTn id="20" dur="1" fill="hold">
                                          <p:stCondLst>
                                            <p:cond delay="499"/>
                                          </p:stCondLst>
                                        </p:cTn>
                                        <p:tgtEl>
                                          <p:spTgt spid="19"/>
                                        </p:tgtEl>
                                        <p:attrNameLst>
                                          <p:attrName>style.visibility</p:attrName>
                                        </p:attrNameLst>
                                      </p:cBhvr>
                                      <p:to>
                                        <p:strVal val="hidden"/>
                                      </p:to>
                                    </p:set>
                                  </p:childTnLst>
                                </p:cTn>
                              </p:par>
                              <p:par>
                                <p:cTn id="21" presetID="10" presetClass="exit" presetSubtype="0" fill="hold" grpId="0" nodeType="withEffect">
                                  <p:stCondLst>
                                    <p:cond delay="6000"/>
                                  </p:stCondLst>
                                  <p:childTnLst>
                                    <p:animEffect transition="out" filter="fade">
                                      <p:cBhvr>
                                        <p:cTn id="22" dur="500"/>
                                        <p:tgtEl>
                                          <p:spTgt spid="16"/>
                                        </p:tgtEl>
                                      </p:cBhvr>
                                    </p:animEffect>
                                    <p:set>
                                      <p:cBhvr>
                                        <p:cTn id="23" dur="1" fill="hold">
                                          <p:stCondLst>
                                            <p:cond delay="499"/>
                                          </p:stCondLst>
                                        </p:cTn>
                                        <p:tgtEl>
                                          <p:spTgt spid="16"/>
                                        </p:tgtEl>
                                        <p:attrNameLst>
                                          <p:attrName>style.visibility</p:attrName>
                                        </p:attrNameLst>
                                      </p:cBhvr>
                                      <p:to>
                                        <p:strVal val="hidden"/>
                                      </p:to>
                                    </p:set>
                                  </p:childTnLst>
                                </p:cTn>
                              </p:par>
                              <p:par>
                                <p:cTn id="24" presetID="10" presetClass="exit" presetSubtype="0" fill="hold" grpId="0" nodeType="withEffect">
                                  <p:stCondLst>
                                    <p:cond delay="6000"/>
                                  </p:stCondLst>
                                  <p:childTnLst>
                                    <p:animEffect transition="out" filter="fade">
                                      <p:cBhvr>
                                        <p:cTn id="25" dur="500"/>
                                        <p:tgtEl>
                                          <p:spTgt spid="20"/>
                                        </p:tgtEl>
                                      </p:cBhvr>
                                    </p:animEffect>
                                    <p:set>
                                      <p:cBhvr>
                                        <p:cTn id="26" dur="1" fill="hold">
                                          <p:stCondLst>
                                            <p:cond delay="499"/>
                                          </p:stCondLst>
                                        </p:cTn>
                                        <p:tgtEl>
                                          <p:spTgt spid="20"/>
                                        </p:tgtEl>
                                        <p:attrNameLst>
                                          <p:attrName>style.visibility</p:attrName>
                                        </p:attrNameLst>
                                      </p:cBhvr>
                                      <p:to>
                                        <p:strVal val="hidden"/>
                                      </p:to>
                                    </p:set>
                                  </p:childTnLst>
                                </p:cTn>
                              </p:par>
                              <p:par>
                                <p:cTn id="27" presetID="10" presetClass="exit" presetSubtype="0" fill="hold" grpId="0" nodeType="withEffect">
                                  <p:stCondLst>
                                    <p:cond delay="8000"/>
                                  </p:stCondLst>
                                  <p:childTnLst>
                                    <p:animEffect transition="out" filter="fade">
                                      <p:cBhvr>
                                        <p:cTn id="28" dur="500"/>
                                        <p:tgtEl>
                                          <p:spTgt spid="21"/>
                                        </p:tgtEl>
                                      </p:cBhvr>
                                    </p:animEffect>
                                    <p:set>
                                      <p:cBhvr>
                                        <p:cTn id="29" dur="1" fill="hold">
                                          <p:stCondLst>
                                            <p:cond delay="499"/>
                                          </p:stCondLst>
                                        </p:cTn>
                                        <p:tgtEl>
                                          <p:spTgt spid="21"/>
                                        </p:tgtEl>
                                        <p:attrNameLst>
                                          <p:attrName>style.visibility</p:attrName>
                                        </p:attrNameLst>
                                      </p:cBhvr>
                                      <p:to>
                                        <p:strVal val="hidden"/>
                                      </p:to>
                                    </p:set>
                                  </p:childTnLst>
                                </p:cTn>
                              </p:par>
                              <p:par>
                                <p:cTn id="30" presetID="10" presetClass="exit" presetSubtype="0" fill="hold" grpId="0" nodeType="withEffect">
                                  <p:stCondLst>
                                    <p:cond delay="8000"/>
                                  </p:stCondLst>
                                  <p:childTnLst>
                                    <p:animEffect transition="out" filter="fade">
                                      <p:cBhvr>
                                        <p:cTn id="31" dur="500"/>
                                        <p:tgtEl>
                                          <p:spTgt spid="17"/>
                                        </p:tgtEl>
                                      </p:cBhvr>
                                    </p:animEffect>
                                    <p:set>
                                      <p:cBhvr>
                                        <p:cTn id="32" dur="1" fill="hold">
                                          <p:stCondLst>
                                            <p:cond delay="499"/>
                                          </p:stCondLst>
                                        </p:cTn>
                                        <p:tgtEl>
                                          <p:spTgt spid="17"/>
                                        </p:tgtEl>
                                        <p:attrNameLst>
                                          <p:attrName>style.visibility</p:attrName>
                                        </p:attrNameLst>
                                      </p:cBhvr>
                                      <p:to>
                                        <p:strVal val="hidden"/>
                                      </p:to>
                                    </p:set>
                                  </p:childTnLst>
                                </p:cTn>
                              </p:par>
                              <p:par>
                                <p:cTn id="33" presetID="10" presetClass="exit" presetSubtype="0" fill="hold" grpId="0" nodeType="withEffect">
                                  <p:stCondLst>
                                    <p:cond delay="10000"/>
                                  </p:stCondLst>
                                  <p:childTnLst>
                                    <p:animEffect transition="out" filter="fade">
                                      <p:cBhvr>
                                        <p:cTn id="34" dur="500"/>
                                        <p:tgtEl>
                                          <p:spTgt spid="22"/>
                                        </p:tgtEl>
                                      </p:cBhvr>
                                    </p:animEffect>
                                    <p:set>
                                      <p:cBhvr>
                                        <p:cTn id="35" dur="1" fill="hold">
                                          <p:stCondLst>
                                            <p:cond delay="4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audio>
              <p:cMediaNode>
                <p:cTn id="36" fill="hold" display="0">
                  <p:stCondLst>
                    <p:cond delay="indefinite"/>
                  </p:stCondLst>
                  <p:endCondLst>
                    <p:cond evt="onNext" delay="0">
                      <p:tgtEl>
                        <p:sldTgt/>
                      </p:tgtEl>
                    </p:cond>
                    <p:cond evt="onPrev" delay="0">
                      <p:tgtEl>
                        <p:sldTgt/>
                      </p:tgtEl>
                    </p:cond>
                    <p:cond evt="onStopAudio" delay="0">
                      <p:tgtEl>
                        <p:sldTgt/>
                      </p:tgtEl>
                    </p:cond>
                  </p:endCondLst>
                </p:cTn>
                <p:tgtEl>
                  <p:spTgt spid="3"/>
                </p:tgtEl>
              </p:cMediaNode>
            </p:audio>
            <p:audio>
              <p:cMediaNode vol="100000" showWhenStopped="0">
                <p:cTn id="3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bldLst>
      <p:bldP spid="14" grpId="0" animBg="1"/>
      <p:bldP spid="15" grpId="0" animBg="1"/>
      <p:bldP spid="16" grpId="0" animBg="1"/>
      <p:bldP spid="17" grpId="0" animBg="1"/>
      <p:bldP spid="18" grpId="0" animBg="1"/>
      <p:bldP spid="19" grpId="0" animBg="1"/>
      <p:bldP spid="20" grpId="0" animBg="1"/>
      <p:bldP spid="21" grpId="0" animBg="1"/>
      <p:bldP spid="22"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rgbClr val="FFFFFF"/>
                </a:solidFill>
                <a:effectLst>
                  <a:outerShdw blurRad="38100" dist="38100" dir="2700000" algn="tl">
                    <a:srgbClr val="000000"/>
                  </a:outerShdw>
                </a:effectLst>
                <a:latin typeface="+mn-lt"/>
              </a:rPr>
              <a:t>a. Brain and Spinal Cord</a:t>
            </a:r>
            <a:br>
              <a:rPr lang="en-US" sz="3600" dirty="0" smtClean="0">
                <a:solidFill>
                  <a:srgbClr val="FFFFFF"/>
                </a:solidFill>
                <a:effectLst>
                  <a:outerShdw blurRad="38100" dist="38100" dir="2700000" algn="tl">
                    <a:srgbClr val="000000"/>
                  </a:outerShdw>
                </a:effectLst>
                <a:latin typeface="+mn-lt"/>
              </a:rPr>
            </a:br>
            <a:r>
              <a:rPr lang="en-US" sz="3600" dirty="0" smtClean="0">
                <a:solidFill>
                  <a:srgbClr val="FFFFFF"/>
                </a:solidFill>
                <a:effectLst>
                  <a:outerShdw blurRad="38100" dist="38100" dir="2700000" algn="tl">
                    <a:srgbClr val="000000"/>
                  </a:outerShdw>
                </a:effectLst>
                <a:latin typeface="+mn-lt"/>
              </a:rPr>
              <a:t>b. Cranial Nerves and Spinal </a:t>
            </a:r>
            <a:r>
              <a:rPr lang="en-US" sz="3600" dirty="0" smtClean="0">
                <a:solidFill>
                  <a:srgbClr val="FFFFFF"/>
                </a:solidFill>
                <a:effectLst>
                  <a:outerShdw blurRad="38100" dist="38100" dir="2700000" algn="tl">
                    <a:srgbClr val="000000"/>
                  </a:outerShdw>
                </a:effectLst>
                <a:latin typeface="+mn-lt"/>
              </a:rPr>
              <a:t>Nerves</a:t>
            </a:r>
            <a:endParaRPr lang="en-US" sz="3600" dirty="0">
              <a:solidFill>
                <a:srgbClr val="FFFFFF"/>
              </a:solidFill>
              <a:effectLst>
                <a:outerShdw blurRad="38100" dist="38100" dir="2700000" algn="tl">
                  <a:srgbClr val="000000"/>
                </a:outerShdw>
              </a:effectLst>
              <a:latin typeface="+mn-lt"/>
            </a:endParaRPr>
          </a:p>
        </p:txBody>
      </p:sp>
      <p:sp>
        <p:nvSpPr>
          <p:cNvPr id="4" name="Right Arrow 3">
            <a:hlinkClick r:id="rId2" action="ppaction://hlinksldjump"/>
          </p:cNvPr>
          <p:cNvSpPr/>
          <p:nvPr/>
        </p:nvSpPr>
        <p:spPr>
          <a:xfrm>
            <a:off x="7620000" y="5867400"/>
            <a:ext cx="9144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FFFFFF"/>
                </a:solidFill>
                <a:effectLst>
                  <a:outerShdw blurRad="38100" dist="38100" dir="2700000" algn="tl">
                    <a:srgbClr val="000000"/>
                  </a:outerShdw>
                </a:effectLst>
                <a:latin typeface="+mn-lt"/>
              </a:rPr>
              <a:t>What is the difference between motor nerves and sensory nerves?</a:t>
            </a:r>
            <a:endParaRPr lang="en-US" sz="3600" dirty="0">
              <a:solidFill>
                <a:srgbClr val="FFFFFF"/>
              </a:solidFill>
              <a:effectLst>
                <a:outerShdw blurRad="38100" dist="38100" dir="2700000" algn="tl">
                  <a:srgbClr val="000000"/>
                </a:outerShdw>
              </a:effectLst>
              <a:latin typeface="+mn-lt"/>
            </a:endParaRPr>
          </a:p>
        </p:txBody>
      </p:sp>
      <p:pic>
        <p:nvPicPr>
          <p:cNvPr id="3" name="dodododododo.mp3">
            <a:hlinkClick r:id="" action="ppaction://media"/>
          </p:cNvPr>
          <p:cNvPicPr>
            <a:picLocks noRot="1" noChangeAspect="1"/>
          </p:cNvPicPr>
          <p:nvPr>
            <a:audioFile r:link="rId1"/>
          </p:nvPr>
        </p:nvPicPr>
        <p:blipFill>
          <a:blip r:embed="rId4" cstate="print"/>
          <a:stretch>
            <a:fillRect/>
          </a:stretch>
        </p:blipFill>
        <p:spPr>
          <a:xfrm>
            <a:off x="4648200" y="6858000"/>
            <a:ext cx="304800" cy="304800"/>
          </a:xfrm>
          <a:prstGeom prst="rect">
            <a:avLst/>
          </a:prstGeom>
        </p:spPr>
      </p:pic>
      <p:pic>
        <p:nvPicPr>
          <p:cNvPr id="4" name="145802_SOUNDDOGS_ga.mp3">
            <a:hlinkClick r:id="" action="ppaction://media"/>
          </p:cNvPr>
          <p:cNvPicPr>
            <a:picLocks noRot="1" noChangeAspect="1"/>
          </p:cNvPicPr>
          <p:nvPr>
            <a:audioFile r:link="rId2"/>
          </p:nvPr>
        </p:nvPicPr>
        <p:blipFill>
          <a:blip r:embed="rId4" cstate="print"/>
          <a:stretch>
            <a:fillRect/>
          </a:stretch>
        </p:blipFill>
        <p:spPr>
          <a:xfrm>
            <a:off x="5257800" y="6858000"/>
            <a:ext cx="304800" cy="304800"/>
          </a:xfrm>
          <a:prstGeom prst="rect">
            <a:avLst/>
          </a:prstGeom>
        </p:spPr>
      </p:pic>
      <p:sp>
        <p:nvSpPr>
          <p:cNvPr id="5" name="Rectangle 4"/>
          <p:cNvSpPr/>
          <p:nvPr/>
        </p:nvSpPr>
        <p:spPr>
          <a:xfrm>
            <a:off x="1447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6" name="Rectangle 5"/>
          <p:cNvSpPr/>
          <p:nvPr/>
        </p:nvSpPr>
        <p:spPr>
          <a:xfrm>
            <a:off x="2209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7" name="Rectangle 6"/>
          <p:cNvSpPr/>
          <p:nvPr/>
        </p:nvSpPr>
        <p:spPr>
          <a:xfrm>
            <a:off x="2971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8" name="Rectangle 7"/>
          <p:cNvSpPr/>
          <p:nvPr/>
        </p:nvSpPr>
        <p:spPr>
          <a:xfrm>
            <a:off x="3733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9" name="Rectangle 8"/>
          <p:cNvSpPr/>
          <p:nvPr/>
        </p:nvSpPr>
        <p:spPr>
          <a:xfrm>
            <a:off x="7543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0" name="Rectangle 9"/>
          <p:cNvSpPr/>
          <p:nvPr/>
        </p:nvSpPr>
        <p:spPr>
          <a:xfrm>
            <a:off x="6781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1" name="Rectangle 10"/>
          <p:cNvSpPr/>
          <p:nvPr/>
        </p:nvSpPr>
        <p:spPr>
          <a:xfrm>
            <a:off x="6019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2" name="Rectangle 11"/>
          <p:cNvSpPr/>
          <p:nvPr/>
        </p:nvSpPr>
        <p:spPr>
          <a:xfrm>
            <a:off x="5257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3" name="Rectangle 12"/>
          <p:cNvSpPr/>
          <p:nvPr/>
        </p:nvSpPr>
        <p:spPr>
          <a:xfrm>
            <a:off x="4495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4" name="Rectangle 13"/>
          <p:cNvSpPr/>
          <p:nvPr/>
        </p:nvSpPr>
        <p:spPr>
          <a:xfrm>
            <a:off x="1447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2209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2971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3733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7543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6781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6019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a:off x="5257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a:off x="4495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31634" fill="hold"/>
                                        <p:tgtEl>
                                          <p:spTgt spid="3"/>
                                        </p:tgtEl>
                                      </p:cBhvr>
                                    </p:cmd>
                                  </p:childTnLst>
                                </p:cTn>
                              </p:par>
                              <p:par>
                                <p:cTn id="7" presetID="1" presetClass="mediacall" presetSubtype="0" fill="hold" nodeType="withEffect">
                                  <p:stCondLst>
                                    <p:cond delay="8000"/>
                                  </p:stCondLst>
                                  <p:childTnLst>
                                    <p:cmd type="call" cmd="playFrom(0.0)">
                                      <p:cBhvr>
                                        <p:cTn id="8" dur="2867" fill="hold"/>
                                        <p:tgtEl>
                                          <p:spTgt spid="4"/>
                                        </p:tgtEl>
                                      </p:cBhvr>
                                    </p:cmd>
                                  </p:childTnLst>
                                </p:cTn>
                              </p:par>
                              <p:par>
                                <p:cTn id="9" presetID="10" presetClass="exit" presetSubtype="0" fill="hold" grpId="0" nodeType="withEffect">
                                  <p:stCondLst>
                                    <p:cond delay="2000"/>
                                  </p:stCondLst>
                                  <p:childTnLst>
                                    <p:animEffect transition="out" filter="fade">
                                      <p:cBhvr>
                                        <p:cTn id="10" dur="500"/>
                                        <p:tgtEl>
                                          <p:spTgt spid="14"/>
                                        </p:tgtEl>
                                      </p:cBhvr>
                                    </p:animEffect>
                                    <p:set>
                                      <p:cBhvr>
                                        <p:cTn id="11" dur="1" fill="hold">
                                          <p:stCondLst>
                                            <p:cond delay="499"/>
                                          </p:stCondLst>
                                        </p:cTn>
                                        <p:tgtEl>
                                          <p:spTgt spid="14"/>
                                        </p:tgtEl>
                                        <p:attrNameLst>
                                          <p:attrName>style.visibility</p:attrName>
                                        </p:attrNameLst>
                                      </p:cBhvr>
                                      <p:to>
                                        <p:strVal val="hidden"/>
                                      </p:to>
                                    </p:set>
                                  </p:childTnLst>
                                </p:cTn>
                              </p:par>
                              <p:par>
                                <p:cTn id="12" presetID="10" presetClass="exit" presetSubtype="0" fill="hold" grpId="0" nodeType="withEffect">
                                  <p:stCondLst>
                                    <p:cond delay="2000"/>
                                  </p:stCondLst>
                                  <p:childTnLst>
                                    <p:animEffect transition="out" filter="fade">
                                      <p:cBhvr>
                                        <p:cTn id="13" dur="500"/>
                                        <p:tgtEl>
                                          <p:spTgt spid="18"/>
                                        </p:tgtEl>
                                      </p:cBhvr>
                                    </p:animEffect>
                                    <p:set>
                                      <p:cBhvr>
                                        <p:cTn id="14" dur="1" fill="hold">
                                          <p:stCondLst>
                                            <p:cond delay="499"/>
                                          </p:stCondLst>
                                        </p:cTn>
                                        <p:tgtEl>
                                          <p:spTgt spid="18"/>
                                        </p:tgtEl>
                                        <p:attrNameLst>
                                          <p:attrName>style.visibility</p:attrName>
                                        </p:attrNameLst>
                                      </p:cBhvr>
                                      <p:to>
                                        <p:strVal val="hidden"/>
                                      </p:to>
                                    </p:set>
                                  </p:childTnLst>
                                </p:cTn>
                              </p:par>
                              <p:par>
                                <p:cTn id="15" presetID="10" presetClass="exit" presetSubtype="0" fill="hold" grpId="0" nodeType="withEffect">
                                  <p:stCondLst>
                                    <p:cond delay="4000"/>
                                  </p:stCondLst>
                                  <p:childTnLst>
                                    <p:animEffect transition="out" filter="fade">
                                      <p:cBhvr>
                                        <p:cTn id="16" dur="500"/>
                                        <p:tgtEl>
                                          <p:spTgt spid="15"/>
                                        </p:tgtEl>
                                      </p:cBhvr>
                                    </p:animEffect>
                                    <p:set>
                                      <p:cBhvr>
                                        <p:cTn id="17" dur="1" fill="hold">
                                          <p:stCondLst>
                                            <p:cond delay="499"/>
                                          </p:stCondLst>
                                        </p:cTn>
                                        <p:tgtEl>
                                          <p:spTgt spid="15"/>
                                        </p:tgtEl>
                                        <p:attrNameLst>
                                          <p:attrName>style.visibility</p:attrName>
                                        </p:attrNameLst>
                                      </p:cBhvr>
                                      <p:to>
                                        <p:strVal val="hidden"/>
                                      </p:to>
                                    </p:set>
                                  </p:childTnLst>
                                </p:cTn>
                              </p:par>
                              <p:par>
                                <p:cTn id="18" presetID="10" presetClass="exit" presetSubtype="0" fill="hold" grpId="0" nodeType="withEffect">
                                  <p:stCondLst>
                                    <p:cond delay="4000"/>
                                  </p:stCondLst>
                                  <p:childTnLst>
                                    <p:animEffect transition="out" filter="fade">
                                      <p:cBhvr>
                                        <p:cTn id="19" dur="500"/>
                                        <p:tgtEl>
                                          <p:spTgt spid="19"/>
                                        </p:tgtEl>
                                      </p:cBhvr>
                                    </p:animEffect>
                                    <p:set>
                                      <p:cBhvr>
                                        <p:cTn id="20" dur="1" fill="hold">
                                          <p:stCondLst>
                                            <p:cond delay="499"/>
                                          </p:stCondLst>
                                        </p:cTn>
                                        <p:tgtEl>
                                          <p:spTgt spid="19"/>
                                        </p:tgtEl>
                                        <p:attrNameLst>
                                          <p:attrName>style.visibility</p:attrName>
                                        </p:attrNameLst>
                                      </p:cBhvr>
                                      <p:to>
                                        <p:strVal val="hidden"/>
                                      </p:to>
                                    </p:set>
                                  </p:childTnLst>
                                </p:cTn>
                              </p:par>
                              <p:par>
                                <p:cTn id="21" presetID="10" presetClass="exit" presetSubtype="0" fill="hold" grpId="0" nodeType="withEffect">
                                  <p:stCondLst>
                                    <p:cond delay="6000"/>
                                  </p:stCondLst>
                                  <p:childTnLst>
                                    <p:animEffect transition="out" filter="fade">
                                      <p:cBhvr>
                                        <p:cTn id="22" dur="500"/>
                                        <p:tgtEl>
                                          <p:spTgt spid="16"/>
                                        </p:tgtEl>
                                      </p:cBhvr>
                                    </p:animEffect>
                                    <p:set>
                                      <p:cBhvr>
                                        <p:cTn id="23" dur="1" fill="hold">
                                          <p:stCondLst>
                                            <p:cond delay="499"/>
                                          </p:stCondLst>
                                        </p:cTn>
                                        <p:tgtEl>
                                          <p:spTgt spid="16"/>
                                        </p:tgtEl>
                                        <p:attrNameLst>
                                          <p:attrName>style.visibility</p:attrName>
                                        </p:attrNameLst>
                                      </p:cBhvr>
                                      <p:to>
                                        <p:strVal val="hidden"/>
                                      </p:to>
                                    </p:set>
                                  </p:childTnLst>
                                </p:cTn>
                              </p:par>
                              <p:par>
                                <p:cTn id="24" presetID="10" presetClass="exit" presetSubtype="0" fill="hold" grpId="0" nodeType="withEffect">
                                  <p:stCondLst>
                                    <p:cond delay="6000"/>
                                  </p:stCondLst>
                                  <p:childTnLst>
                                    <p:animEffect transition="out" filter="fade">
                                      <p:cBhvr>
                                        <p:cTn id="25" dur="500"/>
                                        <p:tgtEl>
                                          <p:spTgt spid="20"/>
                                        </p:tgtEl>
                                      </p:cBhvr>
                                    </p:animEffect>
                                    <p:set>
                                      <p:cBhvr>
                                        <p:cTn id="26" dur="1" fill="hold">
                                          <p:stCondLst>
                                            <p:cond delay="499"/>
                                          </p:stCondLst>
                                        </p:cTn>
                                        <p:tgtEl>
                                          <p:spTgt spid="20"/>
                                        </p:tgtEl>
                                        <p:attrNameLst>
                                          <p:attrName>style.visibility</p:attrName>
                                        </p:attrNameLst>
                                      </p:cBhvr>
                                      <p:to>
                                        <p:strVal val="hidden"/>
                                      </p:to>
                                    </p:set>
                                  </p:childTnLst>
                                </p:cTn>
                              </p:par>
                              <p:par>
                                <p:cTn id="27" presetID="10" presetClass="exit" presetSubtype="0" fill="hold" grpId="0" nodeType="withEffect">
                                  <p:stCondLst>
                                    <p:cond delay="8000"/>
                                  </p:stCondLst>
                                  <p:childTnLst>
                                    <p:animEffect transition="out" filter="fade">
                                      <p:cBhvr>
                                        <p:cTn id="28" dur="500"/>
                                        <p:tgtEl>
                                          <p:spTgt spid="21"/>
                                        </p:tgtEl>
                                      </p:cBhvr>
                                    </p:animEffect>
                                    <p:set>
                                      <p:cBhvr>
                                        <p:cTn id="29" dur="1" fill="hold">
                                          <p:stCondLst>
                                            <p:cond delay="499"/>
                                          </p:stCondLst>
                                        </p:cTn>
                                        <p:tgtEl>
                                          <p:spTgt spid="21"/>
                                        </p:tgtEl>
                                        <p:attrNameLst>
                                          <p:attrName>style.visibility</p:attrName>
                                        </p:attrNameLst>
                                      </p:cBhvr>
                                      <p:to>
                                        <p:strVal val="hidden"/>
                                      </p:to>
                                    </p:set>
                                  </p:childTnLst>
                                </p:cTn>
                              </p:par>
                              <p:par>
                                <p:cTn id="30" presetID="10" presetClass="exit" presetSubtype="0" fill="hold" grpId="0" nodeType="withEffect">
                                  <p:stCondLst>
                                    <p:cond delay="8000"/>
                                  </p:stCondLst>
                                  <p:childTnLst>
                                    <p:animEffect transition="out" filter="fade">
                                      <p:cBhvr>
                                        <p:cTn id="31" dur="500"/>
                                        <p:tgtEl>
                                          <p:spTgt spid="17"/>
                                        </p:tgtEl>
                                      </p:cBhvr>
                                    </p:animEffect>
                                    <p:set>
                                      <p:cBhvr>
                                        <p:cTn id="32" dur="1" fill="hold">
                                          <p:stCondLst>
                                            <p:cond delay="499"/>
                                          </p:stCondLst>
                                        </p:cTn>
                                        <p:tgtEl>
                                          <p:spTgt spid="17"/>
                                        </p:tgtEl>
                                        <p:attrNameLst>
                                          <p:attrName>style.visibility</p:attrName>
                                        </p:attrNameLst>
                                      </p:cBhvr>
                                      <p:to>
                                        <p:strVal val="hidden"/>
                                      </p:to>
                                    </p:set>
                                  </p:childTnLst>
                                </p:cTn>
                              </p:par>
                              <p:par>
                                <p:cTn id="33" presetID="10" presetClass="exit" presetSubtype="0" fill="hold" grpId="0" nodeType="withEffect">
                                  <p:stCondLst>
                                    <p:cond delay="10000"/>
                                  </p:stCondLst>
                                  <p:childTnLst>
                                    <p:animEffect transition="out" filter="fade">
                                      <p:cBhvr>
                                        <p:cTn id="34" dur="500"/>
                                        <p:tgtEl>
                                          <p:spTgt spid="22"/>
                                        </p:tgtEl>
                                      </p:cBhvr>
                                    </p:animEffect>
                                    <p:set>
                                      <p:cBhvr>
                                        <p:cTn id="35" dur="1" fill="hold">
                                          <p:stCondLst>
                                            <p:cond delay="4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audio>
              <p:cMediaNode>
                <p:cTn id="36" fill="hold" display="0">
                  <p:stCondLst>
                    <p:cond delay="indefinite"/>
                  </p:stCondLst>
                  <p:endCondLst>
                    <p:cond evt="onNext" delay="0">
                      <p:tgtEl>
                        <p:sldTgt/>
                      </p:tgtEl>
                    </p:cond>
                    <p:cond evt="onPrev" delay="0">
                      <p:tgtEl>
                        <p:sldTgt/>
                      </p:tgtEl>
                    </p:cond>
                    <p:cond evt="onStopAudio" delay="0">
                      <p:tgtEl>
                        <p:sldTgt/>
                      </p:tgtEl>
                    </p:cond>
                  </p:endCondLst>
                </p:cTn>
                <p:tgtEl>
                  <p:spTgt spid="3"/>
                </p:tgtEl>
              </p:cMediaNode>
            </p:audio>
            <p:audio>
              <p:cMediaNode vol="100000" showWhenStopped="0">
                <p:cTn id="3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bldLst>
      <p:bldP spid="14" grpId="0" animBg="1"/>
      <p:bldP spid="15" grpId="0" animBg="1"/>
      <p:bldP spid="16" grpId="0" animBg="1"/>
      <p:bldP spid="17" grpId="0" animBg="1"/>
      <p:bldP spid="18" grpId="0" animBg="1"/>
      <p:bldP spid="19" grpId="0" animBg="1"/>
      <p:bldP spid="20" grpId="0" animBg="1"/>
      <p:bldP spid="21" grpId="0" animBg="1"/>
      <p:bldP spid="22"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rgbClr val="FFFFFF"/>
                </a:solidFill>
                <a:effectLst>
                  <a:outerShdw blurRad="38100" dist="38100" dir="2700000" algn="tl">
                    <a:srgbClr val="000000"/>
                  </a:outerShdw>
                </a:effectLst>
                <a:latin typeface="+mn-lt"/>
              </a:rPr>
              <a:t>Motor nerves carry information away from the CNS, sensory nerves carry information to the CNS for processing.</a:t>
            </a:r>
            <a:endParaRPr lang="en-US" sz="3600" dirty="0">
              <a:solidFill>
                <a:srgbClr val="FFFFFF"/>
              </a:solidFill>
              <a:effectLst>
                <a:outerShdw blurRad="38100" dist="38100" dir="2700000" algn="tl">
                  <a:srgbClr val="000000"/>
                </a:outerShdw>
              </a:effectLst>
              <a:latin typeface="+mn-lt"/>
            </a:endParaRPr>
          </a:p>
        </p:txBody>
      </p:sp>
      <p:sp>
        <p:nvSpPr>
          <p:cNvPr id="4" name="Right Arrow 3">
            <a:hlinkClick r:id="rId2" action="ppaction://hlinksldjump"/>
          </p:cNvPr>
          <p:cNvSpPr/>
          <p:nvPr/>
        </p:nvSpPr>
        <p:spPr>
          <a:xfrm>
            <a:off x="7620000" y="5867400"/>
            <a:ext cx="9144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14400"/>
            <a:ext cx="8229600" cy="1143000"/>
          </a:xfrm>
        </p:spPr>
        <p:txBody>
          <a:bodyPr>
            <a:noAutofit/>
          </a:bodyPr>
          <a:lstStyle/>
          <a:p>
            <a:r>
              <a:rPr lang="en-US" sz="3600" dirty="0" smtClean="0">
                <a:solidFill>
                  <a:srgbClr val="FFFFFF"/>
                </a:solidFill>
                <a:effectLst>
                  <a:outerShdw blurRad="38100" dist="38100" dir="2700000" algn="tl">
                    <a:srgbClr val="000000"/>
                  </a:outerShdw>
                </a:effectLst>
              </a:rPr>
              <a:t>Name and function of this part of the brain?</a:t>
            </a:r>
            <a:endParaRPr lang="en-US" sz="3600" dirty="0">
              <a:solidFill>
                <a:srgbClr val="FFFFFF"/>
              </a:solidFill>
              <a:effectLst>
                <a:outerShdw blurRad="38100" dist="38100" dir="2700000" algn="tl">
                  <a:srgbClr val="000000"/>
                </a:outerShdw>
              </a:effectLst>
              <a:latin typeface="+mn-lt"/>
            </a:endParaRPr>
          </a:p>
        </p:txBody>
      </p:sp>
      <p:pic>
        <p:nvPicPr>
          <p:cNvPr id="3" name="dodododododo.mp3">
            <a:hlinkClick r:id="" action="ppaction://media"/>
          </p:cNvPr>
          <p:cNvPicPr>
            <a:picLocks noRot="1" noChangeAspect="1"/>
          </p:cNvPicPr>
          <p:nvPr>
            <a:audioFile r:link="rId1"/>
          </p:nvPr>
        </p:nvPicPr>
        <p:blipFill>
          <a:blip r:embed="rId4" cstate="print"/>
          <a:stretch>
            <a:fillRect/>
          </a:stretch>
        </p:blipFill>
        <p:spPr>
          <a:xfrm>
            <a:off x="4648200" y="6858000"/>
            <a:ext cx="304800" cy="304800"/>
          </a:xfrm>
          <a:prstGeom prst="rect">
            <a:avLst/>
          </a:prstGeom>
        </p:spPr>
      </p:pic>
      <p:pic>
        <p:nvPicPr>
          <p:cNvPr id="4" name="145802_SOUNDDOGS_ga.mp3">
            <a:hlinkClick r:id="" action="ppaction://media"/>
          </p:cNvPr>
          <p:cNvPicPr>
            <a:picLocks noRot="1" noChangeAspect="1"/>
          </p:cNvPicPr>
          <p:nvPr>
            <a:audioFile r:link="rId2"/>
          </p:nvPr>
        </p:nvPicPr>
        <p:blipFill>
          <a:blip r:embed="rId4" cstate="print"/>
          <a:stretch>
            <a:fillRect/>
          </a:stretch>
        </p:blipFill>
        <p:spPr>
          <a:xfrm>
            <a:off x="5257800" y="6858000"/>
            <a:ext cx="304800" cy="304800"/>
          </a:xfrm>
          <a:prstGeom prst="rect">
            <a:avLst/>
          </a:prstGeom>
        </p:spPr>
      </p:pic>
      <p:sp>
        <p:nvSpPr>
          <p:cNvPr id="5" name="Rectangle 4"/>
          <p:cNvSpPr/>
          <p:nvPr/>
        </p:nvSpPr>
        <p:spPr>
          <a:xfrm>
            <a:off x="1447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6" name="Rectangle 5"/>
          <p:cNvSpPr/>
          <p:nvPr/>
        </p:nvSpPr>
        <p:spPr>
          <a:xfrm>
            <a:off x="2209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7" name="Rectangle 6"/>
          <p:cNvSpPr/>
          <p:nvPr/>
        </p:nvSpPr>
        <p:spPr>
          <a:xfrm>
            <a:off x="2971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8" name="Rectangle 7"/>
          <p:cNvSpPr/>
          <p:nvPr/>
        </p:nvSpPr>
        <p:spPr>
          <a:xfrm>
            <a:off x="3733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9" name="Rectangle 8"/>
          <p:cNvSpPr/>
          <p:nvPr/>
        </p:nvSpPr>
        <p:spPr>
          <a:xfrm>
            <a:off x="7543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0" name="Rectangle 9"/>
          <p:cNvSpPr/>
          <p:nvPr/>
        </p:nvSpPr>
        <p:spPr>
          <a:xfrm>
            <a:off x="6781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1" name="Rectangle 10"/>
          <p:cNvSpPr/>
          <p:nvPr/>
        </p:nvSpPr>
        <p:spPr>
          <a:xfrm>
            <a:off x="6019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2" name="Rectangle 11"/>
          <p:cNvSpPr/>
          <p:nvPr/>
        </p:nvSpPr>
        <p:spPr>
          <a:xfrm>
            <a:off x="5257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3" name="Rectangle 12"/>
          <p:cNvSpPr/>
          <p:nvPr/>
        </p:nvSpPr>
        <p:spPr>
          <a:xfrm>
            <a:off x="4495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4" name="Rectangle 13"/>
          <p:cNvSpPr/>
          <p:nvPr/>
        </p:nvSpPr>
        <p:spPr>
          <a:xfrm>
            <a:off x="1447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2209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2971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3733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7543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6781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6019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a:off x="5257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a:off x="4495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3" name="Picture 2" descr="07"/>
          <p:cNvPicPr preferRelativeResize="0">
            <a:picLocks noChangeAspect="1" noChangeArrowheads="1"/>
          </p:cNvPicPr>
          <p:nvPr/>
        </p:nvPicPr>
        <p:blipFill rotWithShape="1">
          <a:blip r:embed="rId5">
            <a:extLst>
              <a:ext uri="{28A0092B-C50C-407E-A947-70E740481C1C}">
                <a14:useLocalDpi xmlns:a14="http://schemas.microsoft.com/office/drawing/2010/main" val="0"/>
              </a:ext>
            </a:extLst>
          </a:blip>
          <a:srcRect l="28397" t="21414" r="33829" b="36296"/>
          <a:stretch/>
        </p:blipFill>
        <p:spPr bwMode="auto">
          <a:xfrm>
            <a:off x="2585112" y="2342796"/>
            <a:ext cx="3815687" cy="330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5" name="Straight Arrow Connector 24"/>
          <p:cNvCxnSpPr/>
          <p:nvPr/>
        </p:nvCxnSpPr>
        <p:spPr>
          <a:xfrm flipH="1">
            <a:off x="5486400" y="4572000"/>
            <a:ext cx="2438400" cy="15240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31634" fill="hold"/>
                                        <p:tgtEl>
                                          <p:spTgt spid="3"/>
                                        </p:tgtEl>
                                      </p:cBhvr>
                                    </p:cmd>
                                  </p:childTnLst>
                                </p:cTn>
                              </p:par>
                              <p:par>
                                <p:cTn id="7" presetID="1" presetClass="mediacall" presetSubtype="0" fill="hold" nodeType="withEffect">
                                  <p:stCondLst>
                                    <p:cond delay="8000"/>
                                  </p:stCondLst>
                                  <p:childTnLst>
                                    <p:cmd type="call" cmd="playFrom(0.0)">
                                      <p:cBhvr>
                                        <p:cTn id="8" dur="2867" fill="hold"/>
                                        <p:tgtEl>
                                          <p:spTgt spid="4"/>
                                        </p:tgtEl>
                                      </p:cBhvr>
                                    </p:cmd>
                                  </p:childTnLst>
                                </p:cTn>
                              </p:par>
                              <p:par>
                                <p:cTn id="9" presetID="10" presetClass="exit" presetSubtype="0" fill="hold" grpId="0" nodeType="withEffect">
                                  <p:stCondLst>
                                    <p:cond delay="2000"/>
                                  </p:stCondLst>
                                  <p:childTnLst>
                                    <p:animEffect transition="out" filter="fade">
                                      <p:cBhvr>
                                        <p:cTn id="10" dur="500"/>
                                        <p:tgtEl>
                                          <p:spTgt spid="14"/>
                                        </p:tgtEl>
                                      </p:cBhvr>
                                    </p:animEffect>
                                    <p:set>
                                      <p:cBhvr>
                                        <p:cTn id="11" dur="1" fill="hold">
                                          <p:stCondLst>
                                            <p:cond delay="499"/>
                                          </p:stCondLst>
                                        </p:cTn>
                                        <p:tgtEl>
                                          <p:spTgt spid="14"/>
                                        </p:tgtEl>
                                        <p:attrNameLst>
                                          <p:attrName>style.visibility</p:attrName>
                                        </p:attrNameLst>
                                      </p:cBhvr>
                                      <p:to>
                                        <p:strVal val="hidden"/>
                                      </p:to>
                                    </p:set>
                                  </p:childTnLst>
                                </p:cTn>
                              </p:par>
                              <p:par>
                                <p:cTn id="12" presetID="10" presetClass="exit" presetSubtype="0" fill="hold" grpId="0" nodeType="withEffect">
                                  <p:stCondLst>
                                    <p:cond delay="2000"/>
                                  </p:stCondLst>
                                  <p:childTnLst>
                                    <p:animEffect transition="out" filter="fade">
                                      <p:cBhvr>
                                        <p:cTn id="13" dur="500"/>
                                        <p:tgtEl>
                                          <p:spTgt spid="18"/>
                                        </p:tgtEl>
                                      </p:cBhvr>
                                    </p:animEffect>
                                    <p:set>
                                      <p:cBhvr>
                                        <p:cTn id="14" dur="1" fill="hold">
                                          <p:stCondLst>
                                            <p:cond delay="499"/>
                                          </p:stCondLst>
                                        </p:cTn>
                                        <p:tgtEl>
                                          <p:spTgt spid="18"/>
                                        </p:tgtEl>
                                        <p:attrNameLst>
                                          <p:attrName>style.visibility</p:attrName>
                                        </p:attrNameLst>
                                      </p:cBhvr>
                                      <p:to>
                                        <p:strVal val="hidden"/>
                                      </p:to>
                                    </p:set>
                                  </p:childTnLst>
                                </p:cTn>
                              </p:par>
                              <p:par>
                                <p:cTn id="15" presetID="10" presetClass="exit" presetSubtype="0" fill="hold" grpId="0" nodeType="withEffect">
                                  <p:stCondLst>
                                    <p:cond delay="4000"/>
                                  </p:stCondLst>
                                  <p:childTnLst>
                                    <p:animEffect transition="out" filter="fade">
                                      <p:cBhvr>
                                        <p:cTn id="16" dur="500"/>
                                        <p:tgtEl>
                                          <p:spTgt spid="15"/>
                                        </p:tgtEl>
                                      </p:cBhvr>
                                    </p:animEffect>
                                    <p:set>
                                      <p:cBhvr>
                                        <p:cTn id="17" dur="1" fill="hold">
                                          <p:stCondLst>
                                            <p:cond delay="499"/>
                                          </p:stCondLst>
                                        </p:cTn>
                                        <p:tgtEl>
                                          <p:spTgt spid="15"/>
                                        </p:tgtEl>
                                        <p:attrNameLst>
                                          <p:attrName>style.visibility</p:attrName>
                                        </p:attrNameLst>
                                      </p:cBhvr>
                                      <p:to>
                                        <p:strVal val="hidden"/>
                                      </p:to>
                                    </p:set>
                                  </p:childTnLst>
                                </p:cTn>
                              </p:par>
                              <p:par>
                                <p:cTn id="18" presetID="10" presetClass="exit" presetSubtype="0" fill="hold" grpId="0" nodeType="withEffect">
                                  <p:stCondLst>
                                    <p:cond delay="4000"/>
                                  </p:stCondLst>
                                  <p:childTnLst>
                                    <p:animEffect transition="out" filter="fade">
                                      <p:cBhvr>
                                        <p:cTn id="19" dur="500"/>
                                        <p:tgtEl>
                                          <p:spTgt spid="19"/>
                                        </p:tgtEl>
                                      </p:cBhvr>
                                    </p:animEffect>
                                    <p:set>
                                      <p:cBhvr>
                                        <p:cTn id="20" dur="1" fill="hold">
                                          <p:stCondLst>
                                            <p:cond delay="499"/>
                                          </p:stCondLst>
                                        </p:cTn>
                                        <p:tgtEl>
                                          <p:spTgt spid="19"/>
                                        </p:tgtEl>
                                        <p:attrNameLst>
                                          <p:attrName>style.visibility</p:attrName>
                                        </p:attrNameLst>
                                      </p:cBhvr>
                                      <p:to>
                                        <p:strVal val="hidden"/>
                                      </p:to>
                                    </p:set>
                                  </p:childTnLst>
                                </p:cTn>
                              </p:par>
                              <p:par>
                                <p:cTn id="21" presetID="10" presetClass="exit" presetSubtype="0" fill="hold" grpId="0" nodeType="withEffect">
                                  <p:stCondLst>
                                    <p:cond delay="6000"/>
                                  </p:stCondLst>
                                  <p:childTnLst>
                                    <p:animEffect transition="out" filter="fade">
                                      <p:cBhvr>
                                        <p:cTn id="22" dur="500"/>
                                        <p:tgtEl>
                                          <p:spTgt spid="16"/>
                                        </p:tgtEl>
                                      </p:cBhvr>
                                    </p:animEffect>
                                    <p:set>
                                      <p:cBhvr>
                                        <p:cTn id="23" dur="1" fill="hold">
                                          <p:stCondLst>
                                            <p:cond delay="499"/>
                                          </p:stCondLst>
                                        </p:cTn>
                                        <p:tgtEl>
                                          <p:spTgt spid="16"/>
                                        </p:tgtEl>
                                        <p:attrNameLst>
                                          <p:attrName>style.visibility</p:attrName>
                                        </p:attrNameLst>
                                      </p:cBhvr>
                                      <p:to>
                                        <p:strVal val="hidden"/>
                                      </p:to>
                                    </p:set>
                                  </p:childTnLst>
                                </p:cTn>
                              </p:par>
                              <p:par>
                                <p:cTn id="24" presetID="10" presetClass="exit" presetSubtype="0" fill="hold" grpId="0" nodeType="withEffect">
                                  <p:stCondLst>
                                    <p:cond delay="6000"/>
                                  </p:stCondLst>
                                  <p:childTnLst>
                                    <p:animEffect transition="out" filter="fade">
                                      <p:cBhvr>
                                        <p:cTn id="25" dur="500"/>
                                        <p:tgtEl>
                                          <p:spTgt spid="20"/>
                                        </p:tgtEl>
                                      </p:cBhvr>
                                    </p:animEffect>
                                    <p:set>
                                      <p:cBhvr>
                                        <p:cTn id="26" dur="1" fill="hold">
                                          <p:stCondLst>
                                            <p:cond delay="499"/>
                                          </p:stCondLst>
                                        </p:cTn>
                                        <p:tgtEl>
                                          <p:spTgt spid="20"/>
                                        </p:tgtEl>
                                        <p:attrNameLst>
                                          <p:attrName>style.visibility</p:attrName>
                                        </p:attrNameLst>
                                      </p:cBhvr>
                                      <p:to>
                                        <p:strVal val="hidden"/>
                                      </p:to>
                                    </p:set>
                                  </p:childTnLst>
                                </p:cTn>
                              </p:par>
                              <p:par>
                                <p:cTn id="27" presetID="10" presetClass="exit" presetSubtype="0" fill="hold" grpId="0" nodeType="withEffect">
                                  <p:stCondLst>
                                    <p:cond delay="8000"/>
                                  </p:stCondLst>
                                  <p:childTnLst>
                                    <p:animEffect transition="out" filter="fade">
                                      <p:cBhvr>
                                        <p:cTn id="28" dur="500"/>
                                        <p:tgtEl>
                                          <p:spTgt spid="21"/>
                                        </p:tgtEl>
                                      </p:cBhvr>
                                    </p:animEffect>
                                    <p:set>
                                      <p:cBhvr>
                                        <p:cTn id="29" dur="1" fill="hold">
                                          <p:stCondLst>
                                            <p:cond delay="499"/>
                                          </p:stCondLst>
                                        </p:cTn>
                                        <p:tgtEl>
                                          <p:spTgt spid="21"/>
                                        </p:tgtEl>
                                        <p:attrNameLst>
                                          <p:attrName>style.visibility</p:attrName>
                                        </p:attrNameLst>
                                      </p:cBhvr>
                                      <p:to>
                                        <p:strVal val="hidden"/>
                                      </p:to>
                                    </p:set>
                                  </p:childTnLst>
                                </p:cTn>
                              </p:par>
                              <p:par>
                                <p:cTn id="30" presetID="10" presetClass="exit" presetSubtype="0" fill="hold" grpId="0" nodeType="withEffect">
                                  <p:stCondLst>
                                    <p:cond delay="8000"/>
                                  </p:stCondLst>
                                  <p:childTnLst>
                                    <p:animEffect transition="out" filter="fade">
                                      <p:cBhvr>
                                        <p:cTn id="31" dur="500"/>
                                        <p:tgtEl>
                                          <p:spTgt spid="17"/>
                                        </p:tgtEl>
                                      </p:cBhvr>
                                    </p:animEffect>
                                    <p:set>
                                      <p:cBhvr>
                                        <p:cTn id="32" dur="1" fill="hold">
                                          <p:stCondLst>
                                            <p:cond delay="499"/>
                                          </p:stCondLst>
                                        </p:cTn>
                                        <p:tgtEl>
                                          <p:spTgt spid="17"/>
                                        </p:tgtEl>
                                        <p:attrNameLst>
                                          <p:attrName>style.visibility</p:attrName>
                                        </p:attrNameLst>
                                      </p:cBhvr>
                                      <p:to>
                                        <p:strVal val="hidden"/>
                                      </p:to>
                                    </p:set>
                                  </p:childTnLst>
                                </p:cTn>
                              </p:par>
                              <p:par>
                                <p:cTn id="33" presetID="10" presetClass="exit" presetSubtype="0" fill="hold" grpId="0" nodeType="withEffect">
                                  <p:stCondLst>
                                    <p:cond delay="10000"/>
                                  </p:stCondLst>
                                  <p:childTnLst>
                                    <p:animEffect transition="out" filter="fade">
                                      <p:cBhvr>
                                        <p:cTn id="34" dur="500"/>
                                        <p:tgtEl>
                                          <p:spTgt spid="22"/>
                                        </p:tgtEl>
                                      </p:cBhvr>
                                    </p:animEffect>
                                    <p:set>
                                      <p:cBhvr>
                                        <p:cTn id="35" dur="1" fill="hold">
                                          <p:stCondLst>
                                            <p:cond delay="4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audio>
              <p:cMediaNode>
                <p:cTn id="36" fill="hold" display="0">
                  <p:stCondLst>
                    <p:cond delay="indefinite"/>
                  </p:stCondLst>
                  <p:endCondLst>
                    <p:cond evt="onNext" delay="0">
                      <p:tgtEl>
                        <p:sldTgt/>
                      </p:tgtEl>
                    </p:cond>
                    <p:cond evt="onPrev" delay="0">
                      <p:tgtEl>
                        <p:sldTgt/>
                      </p:tgtEl>
                    </p:cond>
                    <p:cond evt="onStopAudio" delay="0">
                      <p:tgtEl>
                        <p:sldTgt/>
                      </p:tgtEl>
                    </p:cond>
                  </p:endCondLst>
                </p:cTn>
                <p:tgtEl>
                  <p:spTgt spid="3"/>
                </p:tgtEl>
              </p:cMediaNode>
            </p:audio>
            <p:audio>
              <p:cMediaNode vol="100000" showWhenStopped="0">
                <p:cTn id="3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bldLst>
      <p:bldP spid="14" grpId="0" animBg="1"/>
      <p:bldP spid="15" grpId="0" animBg="1"/>
      <p:bldP spid="16" grpId="0" animBg="1"/>
      <p:bldP spid="17" grpId="0" animBg="1"/>
      <p:bldP spid="18" grpId="0" animBg="1"/>
      <p:bldP spid="19" grpId="0" animBg="1"/>
      <p:bldP spid="20" grpId="0" animBg="1"/>
      <p:bldP spid="21" grpId="0" animBg="1"/>
      <p:bldP spid="22"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rgbClr val="FFFFFF"/>
                </a:solidFill>
                <a:effectLst>
                  <a:outerShdw blurRad="38100" dist="38100" dir="2700000" algn="tl">
                    <a:srgbClr val="000000"/>
                  </a:outerShdw>
                </a:effectLst>
              </a:rPr>
              <a:t>Cerebellum</a:t>
            </a:r>
            <a:br>
              <a:rPr lang="en-US" sz="3600" dirty="0" smtClean="0">
                <a:solidFill>
                  <a:srgbClr val="FFFFFF"/>
                </a:solidFill>
                <a:effectLst>
                  <a:outerShdw blurRad="38100" dist="38100" dir="2700000" algn="tl">
                    <a:srgbClr val="000000"/>
                  </a:outerShdw>
                </a:effectLst>
              </a:rPr>
            </a:br>
            <a:r>
              <a:rPr lang="en-US" sz="3600" dirty="0" smtClean="0">
                <a:solidFill>
                  <a:srgbClr val="FFFFFF"/>
                </a:solidFill>
                <a:effectLst>
                  <a:outerShdw blurRad="38100" dist="38100" dir="2700000" algn="tl">
                    <a:srgbClr val="000000"/>
                  </a:outerShdw>
                </a:effectLst>
              </a:rPr>
              <a:t>fine motor control and balance</a:t>
            </a:r>
            <a:endParaRPr lang="en-US" sz="3600" dirty="0">
              <a:solidFill>
                <a:srgbClr val="FFFFFF"/>
              </a:solidFill>
              <a:effectLst>
                <a:outerShdw blurRad="38100" dist="38100" dir="2700000" algn="tl">
                  <a:srgbClr val="000000"/>
                </a:outerShdw>
              </a:effectLst>
              <a:latin typeface="+mn-lt"/>
            </a:endParaRPr>
          </a:p>
        </p:txBody>
      </p:sp>
      <p:sp>
        <p:nvSpPr>
          <p:cNvPr id="4" name="Right Arrow 3">
            <a:hlinkClick r:id="rId2" action="ppaction://hlinksldjump"/>
          </p:cNvPr>
          <p:cNvSpPr/>
          <p:nvPr/>
        </p:nvSpPr>
        <p:spPr>
          <a:xfrm>
            <a:off x="7620000" y="5867400"/>
            <a:ext cx="9144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fontScale="90000"/>
          </a:bodyPr>
          <a:lstStyle/>
          <a:p>
            <a:r>
              <a:rPr lang="en-US" sz="3600" dirty="0">
                <a:solidFill>
                  <a:srgbClr val="FFFFFF"/>
                </a:solidFill>
                <a:effectLst>
                  <a:outerShdw blurRad="38100" dist="38100" dir="2700000" algn="tl">
                    <a:srgbClr val="000000"/>
                  </a:outerShdw>
                </a:effectLst>
              </a:rPr>
              <a:t>Name and function of this part of the brain?</a:t>
            </a:r>
            <a:endParaRPr lang="en-US" sz="3600" dirty="0">
              <a:solidFill>
                <a:srgbClr val="FFFFFF"/>
              </a:solidFill>
              <a:effectLst>
                <a:outerShdw blurRad="38100" dist="38100" dir="2700000" algn="tl">
                  <a:srgbClr val="000000"/>
                </a:outerShdw>
              </a:effectLst>
              <a:latin typeface="+mn-lt"/>
            </a:endParaRPr>
          </a:p>
        </p:txBody>
      </p:sp>
      <p:pic>
        <p:nvPicPr>
          <p:cNvPr id="3" name="dodododododo.mp3">
            <a:hlinkClick r:id="" action="ppaction://media"/>
          </p:cNvPr>
          <p:cNvPicPr>
            <a:picLocks noRot="1" noChangeAspect="1"/>
          </p:cNvPicPr>
          <p:nvPr>
            <a:audioFile r:link="rId1"/>
          </p:nvPr>
        </p:nvPicPr>
        <p:blipFill>
          <a:blip r:embed="rId4" cstate="print"/>
          <a:stretch>
            <a:fillRect/>
          </a:stretch>
        </p:blipFill>
        <p:spPr>
          <a:xfrm>
            <a:off x="4648200" y="6858000"/>
            <a:ext cx="304800" cy="304800"/>
          </a:xfrm>
          <a:prstGeom prst="rect">
            <a:avLst/>
          </a:prstGeom>
        </p:spPr>
      </p:pic>
      <p:pic>
        <p:nvPicPr>
          <p:cNvPr id="4" name="145802_SOUNDDOGS_ga.mp3">
            <a:hlinkClick r:id="" action="ppaction://media"/>
          </p:cNvPr>
          <p:cNvPicPr>
            <a:picLocks noRot="1" noChangeAspect="1"/>
          </p:cNvPicPr>
          <p:nvPr>
            <a:audioFile r:link="rId2"/>
          </p:nvPr>
        </p:nvPicPr>
        <p:blipFill>
          <a:blip r:embed="rId4" cstate="print"/>
          <a:stretch>
            <a:fillRect/>
          </a:stretch>
        </p:blipFill>
        <p:spPr>
          <a:xfrm>
            <a:off x="5257800" y="6858000"/>
            <a:ext cx="304800" cy="304800"/>
          </a:xfrm>
          <a:prstGeom prst="rect">
            <a:avLst/>
          </a:prstGeom>
        </p:spPr>
      </p:pic>
      <p:sp>
        <p:nvSpPr>
          <p:cNvPr id="5" name="Rectangle 4"/>
          <p:cNvSpPr/>
          <p:nvPr/>
        </p:nvSpPr>
        <p:spPr>
          <a:xfrm>
            <a:off x="1447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6" name="Rectangle 5"/>
          <p:cNvSpPr/>
          <p:nvPr/>
        </p:nvSpPr>
        <p:spPr>
          <a:xfrm>
            <a:off x="2209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7" name="Rectangle 6"/>
          <p:cNvSpPr/>
          <p:nvPr/>
        </p:nvSpPr>
        <p:spPr>
          <a:xfrm>
            <a:off x="2971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8" name="Rectangle 7"/>
          <p:cNvSpPr/>
          <p:nvPr/>
        </p:nvSpPr>
        <p:spPr>
          <a:xfrm>
            <a:off x="3733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9" name="Rectangle 8"/>
          <p:cNvSpPr/>
          <p:nvPr/>
        </p:nvSpPr>
        <p:spPr>
          <a:xfrm>
            <a:off x="7543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0" name="Rectangle 9"/>
          <p:cNvSpPr/>
          <p:nvPr/>
        </p:nvSpPr>
        <p:spPr>
          <a:xfrm>
            <a:off x="6781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1" name="Rectangle 10"/>
          <p:cNvSpPr/>
          <p:nvPr/>
        </p:nvSpPr>
        <p:spPr>
          <a:xfrm>
            <a:off x="6019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2" name="Rectangle 11"/>
          <p:cNvSpPr/>
          <p:nvPr/>
        </p:nvSpPr>
        <p:spPr>
          <a:xfrm>
            <a:off x="5257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3" name="Rectangle 12"/>
          <p:cNvSpPr/>
          <p:nvPr/>
        </p:nvSpPr>
        <p:spPr>
          <a:xfrm>
            <a:off x="4495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4" name="Rectangle 13"/>
          <p:cNvSpPr/>
          <p:nvPr/>
        </p:nvSpPr>
        <p:spPr>
          <a:xfrm>
            <a:off x="1447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2209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2971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3733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7543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6781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6019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a:off x="5257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a:off x="4495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3" name="Picture 2" descr="07"/>
          <p:cNvPicPr preferRelativeResize="0">
            <a:picLocks noChangeAspect="1" noChangeArrowheads="1"/>
          </p:cNvPicPr>
          <p:nvPr/>
        </p:nvPicPr>
        <p:blipFill rotWithShape="1">
          <a:blip r:embed="rId5">
            <a:extLst>
              <a:ext uri="{28A0092B-C50C-407E-A947-70E740481C1C}">
                <a14:useLocalDpi xmlns:a14="http://schemas.microsoft.com/office/drawing/2010/main" val="0"/>
              </a:ext>
            </a:extLst>
          </a:blip>
          <a:srcRect l="15818" t="18855" r="24657" b="12593"/>
          <a:stretch/>
        </p:blipFill>
        <p:spPr bwMode="auto">
          <a:xfrm>
            <a:off x="1707244" y="1600200"/>
            <a:ext cx="4312556" cy="3837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5" name="Straight Arrow Connector 24"/>
          <p:cNvCxnSpPr/>
          <p:nvPr/>
        </p:nvCxnSpPr>
        <p:spPr>
          <a:xfrm flipV="1">
            <a:off x="2362200" y="3657600"/>
            <a:ext cx="1143000" cy="121920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31634" fill="hold"/>
                                        <p:tgtEl>
                                          <p:spTgt spid="3"/>
                                        </p:tgtEl>
                                      </p:cBhvr>
                                    </p:cmd>
                                  </p:childTnLst>
                                </p:cTn>
                              </p:par>
                              <p:par>
                                <p:cTn id="7" presetID="1" presetClass="mediacall" presetSubtype="0" fill="hold" nodeType="withEffect">
                                  <p:stCondLst>
                                    <p:cond delay="8000"/>
                                  </p:stCondLst>
                                  <p:childTnLst>
                                    <p:cmd type="call" cmd="playFrom(0.0)">
                                      <p:cBhvr>
                                        <p:cTn id="8" dur="2867" fill="hold"/>
                                        <p:tgtEl>
                                          <p:spTgt spid="4"/>
                                        </p:tgtEl>
                                      </p:cBhvr>
                                    </p:cmd>
                                  </p:childTnLst>
                                </p:cTn>
                              </p:par>
                              <p:par>
                                <p:cTn id="9" presetID="10" presetClass="exit" presetSubtype="0" fill="hold" grpId="0" nodeType="withEffect">
                                  <p:stCondLst>
                                    <p:cond delay="2000"/>
                                  </p:stCondLst>
                                  <p:childTnLst>
                                    <p:animEffect transition="out" filter="fade">
                                      <p:cBhvr>
                                        <p:cTn id="10" dur="500"/>
                                        <p:tgtEl>
                                          <p:spTgt spid="14"/>
                                        </p:tgtEl>
                                      </p:cBhvr>
                                    </p:animEffect>
                                    <p:set>
                                      <p:cBhvr>
                                        <p:cTn id="11" dur="1" fill="hold">
                                          <p:stCondLst>
                                            <p:cond delay="499"/>
                                          </p:stCondLst>
                                        </p:cTn>
                                        <p:tgtEl>
                                          <p:spTgt spid="14"/>
                                        </p:tgtEl>
                                        <p:attrNameLst>
                                          <p:attrName>style.visibility</p:attrName>
                                        </p:attrNameLst>
                                      </p:cBhvr>
                                      <p:to>
                                        <p:strVal val="hidden"/>
                                      </p:to>
                                    </p:set>
                                  </p:childTnLst>
                                </p:cTn>
                              </p:par>
                              <p:par>
                                <p:cTn id="12" presetID="10" presetClass="exit" presetSubtype="0" fill="hold" grpId="0" nodeType="withEffect">
                                  <p:stCondLst>
                                    <p:cond delay="2000"/>
                                  </p:stCondLst>
                                  <p:childTnLst>
                                    <p:animEffect transition="out" filter="fade">
                                      <p:cBhvr>
                                        <p:cTn id="13" dur="500"/>
                                        <p:tgtEl>
                                          <p:spTgt spid="18"/>
                                        </p:tgtEl>
                                      </p:cBhvr>
                                    </p:animEffect>
                                    <p:set>
                                      <p:cBhvr>
                                        <p:cTn id="14" dur="1" fill="hold">
                                          <p:stCondLst>
                                            <p:cond delay="499"/>
                                          </p:stCondLst>
                                        </p:cTn>
                                        <p:tgtEl>
                                          <p:spTgt spid="18"/>
                                        </p:tgtEl>
                                        <p:attrNameLst>
                                          <p:attrName>style.visibility</p:attrName>
                                        </p:attrNameLst>
                                      </p:cBhvr>
                                      <p:to>
                                        <p:strVal val="hidden"/>
                                      </p:to>
                                    </p:set>
                                  </p:childTnLst>
                                </p:cTn>
                              </p:par>
                              <p:par>
                                <p:cTn id="15" presetID="10" presetClass="exit" presetSubtype="0" fill="hold" grpId="0" nodeType="withEffect">
                                  <p:stCondLst>
                                    <p:cond delay="4000"/>
                                  </p:stCondLst>
                                  <p:childTnLst>
                                    <p:animEffect transition="out" filter="fade">
                                      <p:cBhvr>
                                        <p:cTn id="16" dur="500"/>
                                        <p:tgtEl>
                                          <p:spTgt spid="15"/>
                                        </p:tgtEl>
                                      </p:cBhvr>
                                    </p:animEffect>
                                    <p:set>
                                      <p:cBhvr>
                                        <p:cTn id="17" dur="1" fill="hold">
                                          <p:stCondLst>
                                            <p:cond delay="499"/>
                                          </p:stCondLst>
                                        </p:cTn>
                                        <p:tgtEl>
                                          <p:spTgt spid="15"/>
                                        </p:tgtEl>
                                        <p:attrNameLst>
                                          <p:attrName>style.visibility</p:attrName>
                                        </p:attrNameLst>
                                      </p:cBhvr>
                                      <p:to>
                                        <p:strVal val="hidden"/>
                                      </p:to>
                                    </p:set>
                                  </p:childTnLst>
                                </p:cTn>
                              </p:par>
                              <p:par>
                                <p:cTn id="18" presetID="10" presetClass="exit" presetSubtype="0" fill="hold" grpId="0" nodeType="withEffect">
                                  <p:stCondLst>
                                    <p:cond delay="4000"/>
                                  </p:stCondLst>
                                  <p:childTnLst>
                                    <p:animEffect transition="out" filter="fade">
                                      <p:cBhvr>
                                        <p:cTn id="19" dur="500"/>
                                        <p:tgtEl>
                                          <p:spTgt spid="19"/>
                                        </p:tgtEl>
                                      </p:cBhvr>
                                    </p:animEffect>
                                    <p:set>
                                      <p:cBhvr>
                                        <p:cTn id="20" dur="1" fill="hold">
                                          <p:stCondLst>
                                            <p:cond delay="499"/>
                                          </p:stCondLst>
                                        </p:cTn>
                                        <p:tgtEl>
                                          <p:spTgt spid="19"/>
                                        </p:tgtEl>
                                        <p:attrNameLst>
                                          <p:attrName>style.visibility</p:attrName>
                                        </p:attrNameLst>
                                      </p:cBhvr>
                                      <p:to>
                                        <p:strVal val="hidden"/>
                                      </p:to>
                                    </p:set>
                                  </p:childTnLst>
                                </p:cTn>
                              </p:par>
                              <p:par>
                                <p:cTn id="21" presetID="10" presetClass="exit" presetSubtype="0" fill="hold" grpId="0" nodeType="withEffect">
                                  <p:stCondLst>
                                    <p:cond delay="6000"/>
                                  </p:stCondLst>
                                  <p:childTnLst>
                                    <p:animEffect transition="out" filter="fade">
                                      <p:cBhvr>
                                        <p:cTn id="22" dur="500"/>
                                        <p:tgtEl>
                                          <p:spTgt spid="16"/>
                                        </p:tgtEl>
                                      </p:cBhvr>
                                    </p:animEffect>
                                    <p:set>
                                      <p:cBhvr>
                                        <p:cTn id="23" dur="1" fill="hold">
                                          <p:stCondLst>
                                            <p:cond delay="499"/>
                                          </p:stCondLst>
                                        </p:cTn>
                                        <p:tgtEl>
                                          <p:spTgt spid="16"/>
                                        </p:tgtEl>
                                        <p:attrNameLst>
                                          <p:attrName>style.visibility</p:attrName>
                                        </p:attrNameLst>
                                      </p:cBhvr>
                                      <p:to>
                                        <p:strVal val="hidden"/>
                                      </p:to>
                                    </p:set>
                                  </p:childTnLst>
                                </p:cTn>
                              </p:par>
                              <p:par>
                                <p:cTn id="24" presetID="10" presetClass="exit" presetSubtype="0" fill="hold" grpId="0" nodeType="withEffect">
                                  <p:stCondLst>
                                    <p:cond delay="6000"/>
                                  </p:stCondLst>
                                  <p:childTnLst>
                                    <p:animEffect transition="out" filter="fade">
                                      <p:cBhvr>
                                        <p:cTn id="25" dur="500"/>
                                        <p:tgtEl>
                                          <p:spTgt spid="20"/>
                                        </p:tgtEl>
                                      </p:cBhvr>
                                    </p:animEffect>
                                    <p:set>
                                      <p:cBhvr>
                                        <p:cTn id="26" dur="1" fill="hold">
                                          <p:stCondLst>
                                            <p:cond delay="499"/>
                                          </p:stCondLst>
                                        </p:cTn>
                                        <p:tgtEl>
                                          <p:spTgt spid="20"/>
                                        </p:tgtEl>
                                        <p:attrNameLst>
                                          <p:attrName>style.visibility</p:attrName>
                                        </p:attrNameLst>
                                      </p:cBhvr>
                                      <p:to>
                                        <p:strVal val="hidden"/>
                                      </p:to>
                                    </p:set>
                                  </p:childTnLst>
                                </p:cTn>
                              </p:par>
                              <p:par>
                                <p:cTn id="27" presetID="10" presetClass="exit" presetSubtype="0" fill="hold" grpId="0" nodeType="withEffect">
                                  <p:stCondLst>
                                    <p:cond delay="8000"/>
                                  </p:stCondLst>
                                  <p:childTnLst>
                                    <p:animEffect transition="out" filter="fade">
                                      <p:cBhvr>
                                        <p:cTn id="28" dur="500"/>
                                        <p:tgtEl>
                                          <p:spTgt spid="21"/>
                                        </p:tgtEl>
                                      </p:cBhvr>
                                    </p:animEffect>
                                    <p:set>
                                      <p:cBhvr>
                                        <p:cTn id="29" dur="1" fill="hold">
                                          <p:stCondLst>
                                            <p:cond delay="499"/>
                                          </p:stCondLst>
                                        </p:cTn>
                                        <p:tgtEl>
                                          <p:spTgt spid="21"/>
                                        </p:tgtEl>
                                        <p:attrNameLst>
                                          <p:attrName>style.visibility</p:attrName>
                                        </p:attrNameLst>
                                      </p:cBhvr>
                                      <p:to>
                                        <p:strVal val="hidden"/>
                                      </p:to>
                                    </p:set>
                                  </p:childTnLst>
                                </p:cTn>
                              </p:par>
                              <p:par>
                                <p:cTn id="30" presetID="10" presetClass="exit" presetSubtype="0" fill="hold" grpId="0" nodeType="withEffect">
                                  <p:stCondLst>
                                    <p:cond delay="8000"/>
                                  </p:stCondLst>
                                  <p:childTnLst>
                                    <p:animEffect transition="out" filter="fade">
                                      <p:cBhvr>
                                        <p:cTn id="31" dur="500"/>
                                        <p:tgtEl>
                                          <p:spTgt spid="17"/>
                                        </p:tgtEl>
                                      </p:cBhvr>
                                    </p:animEffect>
                                    <p:set>
                                      <p:cBhvr>
                                        <p:cTn id="32" dur="1" fill="hold">
                                          <p:stCondLst>
                                            <p:cond delay="499"/>
                                          </p:stCondLst>
                                        </p:cTn>
                                        <p:tgtEl>
                                          <p:spTgt spid="17"/>
                                        </p:tgtEl>
                                        <p:attrNameLst>
                                          <p:attrName>style.visibility</p:attrName>
                                        </p:attrNameLst>
                                      </p:cBhvr>
                                      <p:to>
                                        <p:strVal val="hidden"/>
                                      </p:to>
                                    </p:set>
                                  </p:childTnLst>
                                </p:cTn>
                              </p:par>
                              <p:par>
                                <p:cTn id="33" presetID="10" presetClass="exit" presetSubtype="0" fill="hold" grpId="0" nodeType="withEffect">
                                  <p:stCondLst>
                                    <p:cond delay="10000"/>
                                  </p:stCondLst>
                                  <p:childTnLst>
                                    <p:animEffect transition="out" filter="fade">
                                      <p:cBhvr>
                                        <p:cTn id="34" dur="500"/>
                                        <p:tgtEl>
                                          <p:spTgt spid="22"/>
                                        </p:tgtEl>
                                      </p:cBhvr>
                                    </p:animEffect>
                                    <p:set>
                                      <p:cBhvr>
                                        <p:cTn id="35" dur="1" fill="hold">
                                          <p:stCondLst>
                                            <p:cond delay="4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audio>
              <p:cMediaNode>
                <p:cTn id="36" fill="hold" display="0">
                  <p:stCondLst>
                    <p:cond delay="indefinite"/>
                  </p:stCondLst>
                  <p:endCondLst>
                    <p:cond evt="onNext" delay="0">
                      <p:tgtEl>
                        <p:sldTgt/>
                      </p:tgtEl>
                    </p:cond>
                    <p:cond evt="onPrev" delay="0">
                      <p:tgtEl>
                        <p:sldTgt/>
                      </p:tgtEl>
                    </p:cond>
                    <p:cond evt="onStopAudio" delay="0">
                      <p:tgtEl>
                        <p:sldTgt/>
                      </p:tgtEl>
                    </p:cond>
                  </p:endCondLst>
                </p:cTn>
                <p:tgtEl>
                  <p:spTgt spid="3"/>
                </p:tgtEl>
              </p:cMediaNode>
            </p:audio>
            <p:audio>
              <p:cMediaNode vol="100000" showWhenStopped="0">
                <p:cTn id="3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bldLst>
      <p:bldP spid="14" grpId="0" animBg="1"/>
      <p:bldP spid="15" grpId="0" animBg="1"/>
      <p:bldP spid="16" grpId="0" animBg="1"/>
      <p:bldP spid="17" grpId="0" animBg="1"/>
      <p:bldP spid="18" grpId="0" animBg="1"/>
      <p:bldP spid="19" grpId="0" animBg="1"/>
      <p:bldP spid="20" grpId="0" animBg="1"/>
      <p:bldP spid="21" grpId="0" animBg="1"/>
      <p:bldP spid="22"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rgbClr val="FFFFFF"/>
                </a:solidFill>
                <a:effectLst>
                  <a:outerShdw blurRad="38100" dist="38100" dir="2700000" algn="tl">
                    <a:srgbClr val="000000"/>
                  </a:outerShdw>
                </a:effectLst>
                <a:latin typeface="+mn-lt"/>
              </a:rPr>
              <a:t>Hypothalamus</a:t>
            </a:r>
            <a:br>
              <a:rPr lang="en-US" sz="3600" dirty="0" smtClean="0">
                <a:solidFill>
                  <a:srgbClr val="FFFFFF"/>
                </a:solidFill>
                <a:effectLst>
                  <a:outerShdw blurRad="38100" dist="38100" dir="2700000" algn="tl">
                    <a:srgbClr val="000000"/>
                  </a:outerShdw>
                </a:effectLst>
                <a:latin typeface="+mn-lt"/>
              </a:rPr>
            </a:br>
            <a:r>
              <a:rPr lang="en-US" sz="3200" dirty="0"/>
              <a:t>Plays a major role in maintaining stable internal body conditions </a:t>
            </a:r>
            <a:endParaRPr lang="en-US" sz="3600" dirty="0">
              <a:solidFill>
                <a:srgbClr val="FFFFFF"/>
              </a:solidFill>
              <a:effectLst>
                <a:outerShdw blurRad="38100" dist="38100" dir="2700000" algn="tl">
                  <a:srgbClr val="000000"/>
                </a:outerShdw>
              </a:effectLst>
              <a:latin typeface="+mn-lt"/>
            </a:endParaRPr>
          </a:p>
        </p:txBody>
      </p:sp>
      <p:sp>
        <p:nvSpPr>
          <p:cNvPr id="5" name="Right Arrow 4">
            <a:hlinkClick r:id="rId2" action="ppaction://hlinksldjump"/>
          </p:cNvPr>
          <p:cNvSpPr/>
          <p:nvPr/>
        </p:nvSpPr>
        <p:spPr>
          <a:xfrm>
            <a:off x="7620000" y="5867400"/>
            <a:ext cx="9144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685800"/>
            <a:ext cx="8534400" cy="1708160"/>
          </a:xfrm>
          <a:prstGeom prst="rect">
            <a:avLst/>
          </a:prstGeom>
          <a:noFill/>
        </p:spPr>
        <p:txBody>
          <a:bodyPr wrap="square" rtlCol="0">
            <a:spAutoFit/>
          </a:bodyPr>
          <a:lstStyle/>
          <a:p>
            <a:pPr algn="ctr"/>
            <a:r>
              <a:rPr lang="en-US" sz="10500" dirty="0" smtClean="0">
                <a:solidFill>
                  <a:schemeClr val="bg1"/>
                </a:solidFill>
                <a:latin typeface="Arial Black" pitchFamily="34" charset="0"/>
              </a:rPr>
              <a:t>Orientation</a:t>
            </a:r>
            <a:endParaRPr lang="en-US" sz="10500" dirty="0">
              <a:solidFill>
                <a:schemeClr val="bg1"/>
              </a:solidFill>
              <a:latin typeface="Arial Black" pitchFamily="34" charset="0"/>
            </a:endParaRPr>
          </a:p>
        </p:txBody>
      </p:sp>
      <p:pic>
        <p:nvPicPr>
          <p:cNvPr id="2" name="Picture 2" descr="http://t2.gstatic.com/images?q=tbn:D_cSaVAAotzuQM:http://soe.ucdavis.edu/ms0809/180Sec1/HainesS/Web/Jeopardy%2520Grammar/Jeopardy_220x220.jpg">
            <a:hlinkClick r:id="rId3"/>
          </p:cNvPr>
          <p:cNvPicPr>
            <a:picLocks noChangeAspect="1" noChangeArrowheads="1"/>
          </p:cNvPicPr>
          <p:nvPr/>
        </p:nvPicPr>
        <p:blipFill>
          <a:blip r:embed="rId4" cstate="print"/>
          <a:srcRect/>
          <a:stretch>
            <a:fillRect/>
          </a:stretch>
        </p:blipFill>
        <p:spPr bwMode="auto">
          <a:xfrm>
            <a:off x="0" y="2275"/>
            <a:ext cx="9144000" cy="6858000"/>
          </a:xfrm>
          <a:prstGeom prst="rect">
            <a:avLst/>
          </a:prstGeom>
          <a:noFill/>
        </p:spPr>
      </p:pic>
      <p:pic>
        <p:nvPicPr>
          <p:cNvPr id="4" name="ding 2.wav">
            <a:hlinkClick r:id="" action="ppaction://media"/>
          </p:cNvPr>
          <p:cNvPicPr>
            <a:picLocks noRot="1" noChangeAspect="1"/>
          </p:cNvPicPr>
          <p:nvPr>
            <a:audioFile r:link="rId1"/>
          </p:nvPr>
        </p:nvPicPr>
        <p:blipFill>
          <a:blip r:embed="rId5" cstate="print"/>
          <a:stretch>
            <a:fillRect/>
          </a:stretch>
        </p:blipFill>
        <p:spPr>
          <a:xfrm>
            <a:off x="9677400" y="3124200"/>
            <a:ext cx="304800" cy="304800"/>
          </a:xfrm>
          <a:prstGeom prst="rect">
            <a:avLst/>
          </a:prstGeom>
        </p:spPr>
      </p:pic>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par>
                                <p:cTn id="8" presetID="1" presetClass="mediacall" presetSubtype="0" fill="hold" nodeType="withEffect">
                                  <p:stCondLst>
                                    <p:cond delay="0"/>
                                  </p:stCondLst>
                                  <p:childTnLst>
                                    <p:cmd type="call" cmd="playFrom(0.0)">
                                      <p:cBhvr>
                                        <p:cTn id="9" dur="2522"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0"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FFFFFF"/>
                </a:solidFill>
                <a:effectLst>
                  <a:outerShdw blurRad="38100" dist="38100" dir="2700000" algn="tl">
                    <a:srgbClr val="000000"/>
                  </a:outerShdw>
                </a:effectLst>
                <a:latin typeface="+mn-lt"/>
              </a:rPr>
              <a:t>Daily Double!!</a:t>
            </a:r>
            <a:endParaRPr lang="en-US" sz="3600" dirty="0">
              <a:solidFill>
                <a:srgbClr val="FFFFFF"/>
              </a:solidFill>
              <a:effectLst>
                <a:outerShdw blurRad="38100" dist="38100" dir="2700000" algn="tl">
                  <a:srgbClr val="000000"/>
                </a:outerShdw>
              </a:effectLst>
              <a:latin typeface="+mn-lt"/>
            </a:endParaRPr>
          </a:p>
        </p:txBody>
      </p:sp>
      <p:pic>
        <p:nvPicPr>
          <p:cNvPr id="6" name="daily.mp3">
            <a:hlinkClick r:id="" action="ppaction://media"/>
          </p:cNvPr>
          <p:cNvPicPr>
            <a:picLocks noRot="1" noChangeAspect="1"/>
          </p:cNvPicPr>
          <p:nvPr>
            <a:audioFile r:link="rId1"/>
          </p:nvPr>
        </p:nvPicPr>
        <p:blipFill>
          <a:blip r:embed="rId3" cstate="print"/>
          <a:stretch>
            <a:fillRect/>
          </a:stretch>
        </p:blipFill>
        <p:spPr>
          <a:xfrm>
            <a:off x="4572000" y="7391400"/>
            <a:ext cx="304800" cy="304800"/>
          </a:xfrm>
          <a:prstGeom prst="rect">
            <a:avLst/>
          </a:prstGeom>
        </p:spPr>
      </p:pic>
      <p:sp>
        <p:nvSpPr>
          <p:cNvPr id="8" name="TextBox 7"/>
          <p:cNvSpPr txBox="1"/>
          <p:nvPr/>
        </p:nvSpPr>
        <p:spPr>
          <a:xfrm>
            <a:off x="3048000" y="4800600"/>
            <a:ext cx="1143000" cy="523220"/>
          </a:xfrm>
          <a:prstGeom prst="rect">
            <a:avLst/>
          </a:prstGeom>
          <a:noFill/>
        </p:spPr>
        <p:txBody>
          <a:bodyPr wrap="square" rtlCol="0">
            <a:spAutoFit/>
          </a:bodyPr>
          <a:lstStyle/>
          <a:p>
            <a:r>
              <a:rPr lang="en-US" sz="2800" dirty="0" smtClean="0">
                <a:solidFill>
                  <a:schemeClr val="bg1"/>
                </a:solidFill>
              </a:rPr>
              <a:t>Place</a:t>
            </a:r>
            <a:endParaRPr lang="en-US" sz="2800" dirty="0">
              <a:solidFill>
                <a:schemeClr val="bg1"/>
              </a:solidFill>
            </a:endParaRPr>
          </a:p>
        </p:txBody>
      </p:sp>
      <p:sp>
        <p:nvSpPr>
          <p:cNvPr id="10" name="TextBox 9"/>
          <p:cNvSpPr txBox="1"/>
          <p:nvPr/>
        </p:nvSpPr>
        <p:spPr>
          <a:xfrm>
            <a:off x="4038600" y="4800600"/>
            <a:ext cx="914400" cy="523220"/>
          </a:xfrm>
          <a:prstGeom prst="rect">
            <a:avLst/>
          </a:prstGeom>
          <a:noFill/>
        </p:spPr>
        <p:txBody>
          <a:bodyPr wrap="square" rtlCol="0">
            <a:spAutoFit/>
          </a:bodyPr>
          <a:lstStyle/>
          <a:p>
            <a:r>
              <a:rPr lang="en-US" sz="2800" dirty="0" smtClean="0">
                <a:solidFill>
                  <a:schemeClr val="bg1"/>
                </a:solidFill>
              </a:rPr>
              <a:t>your</a:t>
            </a:r>
          </a:p>
        </p:txBody>
      </p:sp>
      <p:sp>
        <p:nvSpPr>
          <p:cNvPr id="11" name="TextBox 10"/>
          <p:cNvSpPr txBox="1"/>
          <p:nvPr/>
        </p:nvSpPr>
        <p:spPr>
          <a:xfrm>
            <a:off x="5029200" y="4800600"/>
            <a:ext cx="1371600" cy="523220"/>
          </a:xfrm>
          <a:prstGeom prst="rect">
            <a:avLst/>
          </a:prstGeom>
          <a:noFill/>
        </p:spPr>
        <p:txBody>
          <a:bodyPr wrap="square" rtlCol="0">
            <a:spAutoFit/>
          </a:bodyPr>
          <a:lstStyle/>
          <a:p>
            <a:r>
              <a:rPr lang="en-US" sz="2800" dirty="0" smtClean="0">
                <a:solidFill>
                  <a:schemeClr val="bg1"/>
                </a:solidFill>
              </a:rPr>
              <a:t>wager!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withEffect">
                                  <p:stCondLst>
                                    <p:cond delay="0"/>
                                  </p:stCondLst>
                                  <p:childTnLst>
                                    <p:animMotion origin="layout" path="M -0.48681 -0.38866 C -0.4823 -0.36944 -0.45157 -0.36875 -0.43907 -0.36829 C -0.37396 -0.36551 -0.18698 -0.36319 -0.13907 -0.3625 C -0.05243 -0.37824 0.03941 -0.37801 0.12621 -0.37986 C 0.15208 -0.37894 0.17847 -0.37963 0.20451 -0.37708 C 0.21145 -0.37639 0.23072 -0.36227 0.23489 -0.35949 C 0.2401 -0.35602 0.24652 -0.35764 0.25225 -0.35671 C 0.26458 -0.35116 0.2743 -0.34074 0.28715 -0.33634 C 0.29843 -0.34167 0.29166 -0.34097 0.30642 -0.32778 C 0.30937 -0.32546 0.3125 -0.32431 0.31527 -0.32199 C 0.31736 -0.32037 0.31979 -0.31829 0.32187 -0.3162 C 0.33229 -0.30602 0.34288 -0.29375 0.35225 -0.28125 C 0.35451 -0.27361 0.35607 -0.26551 0.35885 -0.2581 C 0.36319 -0.24676 0.36857 -0.23958 0.37413 -0.2294 C 0.37534 -0.22245 0.37795 -0.21597 0.37847 -0.20903 C 0.38281 -0.14745 0.37586 -0.17662 0.38281 -0.15093 C 0.38211 -0.08449 0.38177 -0.01782 0.38055 0.04907 C 0.38003 0.0831 0.3809 0.11806 0.36753 0.14745 C 0.36562 0.16204 0.36441 0.17268 0.35885 0.18542 C 0.35538 0.19306 0.34791 0.20833 0.34791 0.20856 C 0.34548 0.22477 0.34236 0.24398 0.33489 0.25787 C 0.32795 0.27037 0.31527 0.28958 0.30642 0.29815 C 0.29982 0.30532 0.29687 0.30741 0.29149 0.31574 C 0.28906 0.31921 0.2875 0.32384 0.28472 0.32731 C 0.28229 0.33056 0.27882 0.33264 0.27621 0.33611 C 0.26736 0.34768 0.27708 0.34213 0.26527 0.35023 C 0.2552 0.35718 0.23819 0.35556 0.23055 0.35602 C 0.21961 0.3581 0.20868 0.3625 0.19791 0.36481 C 0.17864 0.36875 0.14965 0.36968 0.13263 0.3706 C 0.09722 0.36806 0.0618 0.36481 0.02586 0.36227 C 0.0217 0.36157 0.0177 0.35764 0.01319 0.35602 C 0.00243 0.35231 -0.01459 0.35162 -0.02379 0.35023 C -0.04549 0.34514 -0.06615 0.33796 -0.08681 0.32731 C -0.10434 0.31806 -0.0908 0.32407 -0.10851 0.31852 C -0.11424 0.31667 -0.12587 0.31273 -0.12587 0.31296 C -0.13941 0.30417 -0.13195 0.30949 -0.14775 0.2956 C -0.15261 0.2912 -0.15938 0.29329 -0.16511 0.29236 C -0.18039 0.27917 -0.17396 0.28495 -0.1849 0.27523 C -0.20782 0.25486 -0.18178 0.27986 -0.19983 0.2662 C -0.20452 0.26296 -0.20868 0.2581 -0.21285 0.25486 C -0.2165 0.25208 -0.22014 0.24907 -0.22396 0.2463 C -0.23386 0.23912 -0.24393 0.23773 -0.25434 0.23171 C -0.2566 0.23032 -0.25834 0.22708 -0.26094 0.22569 C -0.26563 0.22315 -0.27084 0.22199 -0.27587 0.21991 C -0.28039 0.2162 -0.28403 0.21088 -0.28907 0.20833 C -0.29132 0.20764 -0.29358 0.20671 -0.29549 0.20532 C -0.31094 0.19375 -0.30973 0.18958 -0.32587 0.18542 C -0.33299 0.17222 -0.33907 0.1588 -0.34775 0.14745 C -0.35105 0.13889 -0.35556 0.13032 -0.35868 0.1213 C -0.35973 0.11782 -0.35973 0.11366 -0.36077 0.10995 C -0.36563 0.09282 -0.37205 0.07523 -0.38039 0.06065 C -0.38386 0.04676 -0.38733 0.03356 -0.39115 0.02014 C -0.39254 0.00301 -0.39375 -0.01042 -0.39775 -0.02639 C -0.39532 -0.06782 -0.39827 -0.09213 -0.37605 -0.12199 C -0.37257 -0.13542 -0.36737 -0.13912 -0.35868 -0.14514 C -0.34514 -0.15417 -0.34011 -0.16157 -0.32587 -0.16528 C -0.30782 -0.17732 -0.27969 -0.17546 -0.25851 -0.18287 C 0.12673 -0.1794 -0.03733 -0.20556 0.10625 -0.16829 C 0.11892 -0.15718 0.12795 -0.15394 0.14149 -0.14514 C 0.14427 -0.1412 0.1467 -0.13704 0.15 -0.1338 C 0.15277 -0.13102 0.15642 -0.13056 0.15885 -0.12778 C 0.16059 -0.12569 0.16093 -0.12153 0.16319 -0.11898 C 0.17031 -0.11088 0.18003 -0.1044 0.18923 -0.10162 C 0.19826 -0.08982 0.20798 -0.08125 0.21527 -0.0669 C 0.21597 -0.06296 0.21649 -0.05926 0.21753 -0.05556 C 0.21875 -0.05162 0.22187 -0.04815 0.22187 -0.04375 C 0.22187 -0.01852 0.22083 0.00694 0.21753 0.03148 C 0.21649 0.04028 0.2118 0.04722 0.20885 0.05486 C 0.20486 0.06551 0.20364 0.07893 0.19583 0.08681 C 0.18645 0.09606 0.17465 0.10903 0.16319 0.11296 C 0.14826 0.11806 0.1368 0.1213 0.12395 0.1331 C 0.12187 0.1331 0.03194 0.13032 0.0151 0.12708 C 0.00086 0.12454 -0.01146 0.11065 -0.02605 0.10718 C -0.0283 0.10509 -0.03004 0.10301 -0.03282 0.10139 C -0.03455 0.1 -0.03698 0.1 -0.03924 0.09838 C -0.04445 0.09421 -0.04914 0.08843 -0.05417 0.0838 C -0.0566 0.07106 -0.06146 0.06157 -0.06511 0.04907 C -0.06615 0.03542 -0.06962 0.00463 -0.06511 -0.00903 C -0.06389 -0.0125 -0.05938 -0.01088 -0.05643 -0.01204 C -0.05122 -0.01644 -0.04705 -0.02269 -0.04132 -0.02639 C -0.03594 -0.02963 -0.02952 -0.02963 -0.02379 -0.03194 C -0.01893 -0.02986 -0.01285 -0.03079 -0.00851 -0.02639 C -0.00695 -0.02431 -0.00747 -0.0206 -0.0066 -0.01782 C -0.00539 -0.01458 -0.00365 -0.01204 -0.00209 -0.00903 C -0.00105 -0.00602 4.44444E-6 -0.00023 4.44444E-6 3.7037E-7 " pathEditMode="relative" rAng="0" ptsTypes="ffffffffffffffffffffffffffffffffffffffffffffffffffffffffffffffffffffffffffffffffffffA">
                                      <p:cBhvr>
                                        <p:cTn id="6" dur="2000" fill="hold"/>
                                        <p:tgtEl>
                                          <p:spTgt spid="2"/>
                                        </p:tgtEl>
                                        <p:attrNameLst>
                                          <p:attrName>ppt_x</p:attrName>
                                          <p:attrName>ppt_y</p:attrName>
                                        </p:attrNameLst>
                                      </p:cBhvr>
                                      <p:rCtr x="43500" y="38000"/>
                                    </p:animMotion>
                                  </p:childTnLst>
                                </p:cTn>
                              </p:par>
                              <p:par>
                                <p:cTn id="7" presetID="1" presetClass="mediacall" presetSubtype="0" fill="hold" nodeType="withEffect">
                                  <p:stCondLst>
                                    <p:cond delay="0"/>
                                  </p:stCondLst>
                                  <p:childTnLst>
                                    <p:cmd type="call" cmd="playFrom(0.0)">
                                      <p:cBhvr>
                                        <p:cTn id="8" dur="4813" fill="hold"/>
                                        <p:tgtEl>
                                          <p:spTgt spid="6"/>
                                        </p:tgtEl>
                                      </p:cBhvr>
                                    </p:cmd>
                                  </p:childTnLst>
                                </p:cTn>
                              </p:par>
                              <p:par>
                                <p:cTn id="9" presetID="35" presetClass="emph" presetSubtype="0" fill="hold" grpId="1" nodeType="withEffect">
                                  <p:stCondLst>
                                    <p:cond delay="0"/>
                                  </p:stCondLst>
                                  <p:childTnLst>
                                    <p:anim calcmode="discrete" valueType="str">
                                      <p:cBhvr>
                                        <p:cTn id="10" dur="1000" fill="hold"/>
                                        <p:tgtEl>
                                          <p:spTgt spid="2"/>
                                        </p:tgtEl>
                                        <p:attrNameLst>
                                          <p:attrName>style.visibility</p:attrName>
                                        </p:attrNameLst>
                                      </p:cBhvr>
                                      <p:tavLst>
                                        <p:tav tm="0">
                                          <p:val>
                                            <p:strVal val="hidden"/>
                                          </p:val>
                                        </p:tav>
                                        <p:tav tm="50000">
                                          <p:val>
                                            <p:strVal val="visible"/>
                                          </p:val>
                                        </p:tav>
                                      </p:tavLst>
                                    </p:anim>
                                  </p:childTnLst>
                                </p:cTn>
                              </p:par>
                              <p:par>
                                <p:cTn id="11" presetID="0" presetClass="path" presetSubtype="0" accel="50000" decel="50000" fill="hold" grpId="0" nodeType="withEffect">
                                  <p:stCondLst>
                                    <p:cond delay="0"/>
                                  </p:stCondLst>
                                  <p:childTnLst>
                                    <p:animMotion origin="layout" path="M -0.37239 0.18247 C -0.36892 0.19565 -0.3611 0.19681 -0.35225 0.19889 C -0.34461 0.20236 -0.33906 0.20352 -0.33072 0.2049 C -0.26163 0.20398 -0.20225 0.21624 -0.13992 0.18848 C -0.13107 0.18016 -0.12534 0.17669 -0.11562 0.17206 C -0.10989 0.16952 -0.10746 0.16258 -0.10156 0.15981 C -0.0986 0.15611 -0.09513 0.15333 -0.09253 0.14963 C -0.09097 0.14778 -0.09062 0.14524 -0.08923 0.14339 C -0.08784 0.14177 -0.0861 0.14084 -0.08454 0.13946 C -0.08246 0.13737 -0.0802 0.13576 -0.07847 0.13321 C -0.07725 0.13136 -0.07673 0.12882 -0.07534 0.12697 C -0.0717 0.12211 -0.06666 0.11957 -0.06301 0.11471 C -0.05277 0.10107 -0.06822 0.11587 -0.05538 0.10453 C -0.05173 0.09736 -0.04843 0.09297 -0.04305 0.08811 C -0.03437 0.07123 -0.02395 0.05597 -0.01545 0.03885 C -0.01232 0.03261 -0.01024 0.02683 -0.00763 0.02058 C -0.0059 0.01642 -0.00156 0.00833 -0.00156 0.00833 C 0.00018 0.00139 7.22222E-6 0.00416 7.22222E-6 1.75763E-7 " pathEditMode="relative" ptsTypes="fffffffffffffffffA">
                                      <p:cBhvr>
                                        <p:cTn id="12" dur="2000" fill="hold"/>
                                        <p:tgtEl>
                                          <p:spTgt spid="8"/>
                                        </p:tgtEl>
                                        <p:attrNameLst>
                                          <p:attrName>ppt_x</p:attrName>
                                          <p:attrName>ppt_y</p:attrName>
                                        </p:attrNameLst>
                                      </p:cBhvr>
                                    </p:animMotion>
                                  </p:childTnLst>
                                </p:cTn>
                              </p:par>
                              <p:par>
                                <p:cTn id="13" presetID="0" presetClass="path" presetSubtype="0" accel="50000" decel="50000" fill="hold" grpId="0" nodeType="withEffect">
                                  <p:stCondLst>
                                    <p:cond delay="0"/>
                                  </p:stCondLst>
                                  <p:childTnLst>
                                    <p:animMotion origin="layout" path="M -0.01997 0.21508 C -0.01267 0.20537 -0.00382 0.19265 -3.33333E-6 0.18016 C 0.00278 0.17137 0.00521 0.16351 0.0092 0.15565 C 0.01163 0.1427 0.01389 0.12952 0.01684 0.1168 C 0.01597 0.08835 0.02344 0.07193 0.00469 0.06545 C 0.0026 0.06592 -0.00903 0.06754 -0.01233 0.06962 C -0.01962 0.07401 -0.02431 0.08211 -0.03073 0.08812 C -0.03177 0.0902 -0.03264 0.09228 -0.03385 0.09413 C -0.03524 0.09644 -0.03715 0.09806 -0.03854 0.10038 C -0.04549 0.1124 -0.05017 0.12489 -0.05382 0.13923 C -0.0526 0.15981 -0.05312 0.17646 -0.03854 0.18641 C -0.0191 0.18502 -0.01302 0.18918 -3.33333E-6 0.17831 C 0.00747 0.16328 0.01701 0.15056 0.02153 0.13322 C 0.02014 0.12026 0.01771 0.11171 0.01389 0.10038 C 0.0125 0.09644 0.01076 0.08812 0.01076 0.08812 C 0.00764 0.05898 0.01076 0.02706 -3.33333E-6 5.95745E-6 " pathEditMode="relative" ptsTypes="fffffffffffffffA">
                                      <p:cBhvr>
                                        <p:cTn id="14" dur="2000" fill="hold"/>
                                        <p:tgtEl>
                                          <p:spTgt spid="10"/>
                                        </p:tgtEl>
                                        <p:attrNameLst>
                                          <p:attrName>ppt_x</p:attrName>
                                          <p:attrName>ppt_y</p:attrName>
                                        </p:attrNameLst>
                                      </p:cBhvr>
                                    </p:animMotion>
                                  </p:childTnLst>
                                </p:cTn>
                              </p:par>
                              <p:par>
                                <p:cTn id="15" presetID="0" presetClass="path" presetSubtype="0" accel="50000" decel="50000" fill="hold" grpId="0" nodeType="withEffect">
                                  <p:stCondLst>
                                    <p:cond delay="0"/>
                                  </p:stCondLst>
                                  <p:childTnLst>
                                    <p:animMotion origin="layout" path="M 0.31997 0.19056 C 0.3099 0.18594 0.29948 0.18987 0.28924 0.19241 C 0.26302 0.20999 0.23177 0.21508 0.20313 0.21716 C 0.17622 0.22178 0.15694 0.2204 0.1276 0.21924 C 0.11319 0.21276 0.09965 0.20883 0.08455 0.20698 C 0.07465 0.20351 0.0658 0.20097 0.05694 0.19449 C 0.05382 0.19218 0.05087 0.18918 0.04774 0.1864 C 0.04618 0.18501 0.04306 0.18224 0.04306 0.18224 C 0.04028 0.17137 0.03559 0.16096 0.03073 0.15148 C 0.02813 0.14616 0.02691 0.13853 0.02465 0.13298 C 0.02292 0.12858 0.02049 0.12488 0.0184 0.12072 C 0.01736 0.11864 0.01545 0.11471 0.01545 0.11471 C 0.01406 0.10708 0.01215 0.09967 0.01076 0.09204 C 0.00799 0.07747 0.00799 0.06175 0.00156 0.04903 C 0.00052 0.04232 -0.00052 0.03538 -0.00156 0.02868 C -0.00295 0.01919 -2.77778E-7 -0.00023 -2.77778E-7 -0.00023 " pathEditMode="relative" ptsTypes="fffffffffffffffA">
                                      <p:cBhvr>
                                        <p:cTn id="16" dur="2000" fill="hold"/>
                                        <p:tgtEl>
                                          <p:spTgt spid="11"/>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audio>
              <p:cMediaNode>
                <p:cTn id="1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bldLst>
      <p:bldP spid="2" grpId="0"/>
      <p:bldP spid="2" grpId="1"/>
      <p:bldP spid="8" grpId="0"/>
      <p:bldP spid="10" grpId="0"/>
      <p:bldP spid="11"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76400"/>
            <a:ext cx="8229600" cy="2971800"/>
          </a:xfrm>
        </p:spPr>
        <p:txBody>
          <a:bodyPr>
            <a:normAutofit/>
          </a:bodyPr>
          <a:lstStyle/>
          <a:p>
            <a:r>
              <a:rPr lang="en-US" sz="3600" dirty="0" smtClean="0">
                <a:solidFill>
                  <a:srgbClr val="FFFFFF"/>
                </a:solidFill>
                <a:effectLst>
                  <a:outerShdw blurRad="38100" dist="38100" dir="2700000" algn="tl">
                    <a:srgbClr val="000000"/>
                  </a:outerShdw>
                </a:effectLst>
                <a:latin typeface="+mn-lt"/>
              </a:rPr>
              <a:t/>
            </a:r>
            <a:br>
              <a:rPr lang="en-US" sz="3600" dirty="0" smtClean="0">
                <a:solidFill>
                  <a:srgbClr val="FFFFFF"/>
                </a:solidFill>
                <a:effectLst>
                  <a:outerShdw blurRad="38100" dist="38100" dir="2700000" algn="tl">
                    <a:srgbClr val="000000"/>
                  </a:outerShdw>
                </a:effectLst>
                <a:latin typeface="+mn-lt"/>
              </a:rPr>
            </a:br>
            <a:r>
              <a:rPr lang="en-US" sz="3600" dirty="0" smtClean="0">
                <a:solidFill>
                  <a:srgbClr val="FFFFFF"/>
                </a:solidFill>
                <a:effectLst>
                  <a:outerShdw blurRad="38100" dist="38100" dir="2700000" algn="tl">
                    <a:srgbClr val="000000"/>
                  </a:outerShdw>
                </a:effectLst>
                <a:latin typeface="+mn-lt"/>
              </a:rPr>
              <a:t>Name the three types of burns, what they look like, and what skin layers they affect.</a:t>
            </a:r>
            <a:endParaRPr lang="en-US" sz="3600" dirty="0">
              <a:solidFill>
                <a:srgbClr val="FFFFFF"/>
              </a:solidFill>
              <a:effectLst>
                <a:outerShdw blurRad="38100" dist="38100" dir="2700000" algn="tl">
                  <a:srgbClr val="000000"/>
                </a:outerShdw>
              </a:effectLst>
              <a:latin typeface="+mn-lt"/>
            </a:endParaRPr>
          </a:p>
        </p:txBody>
      </p:sp>
      <p:pic>
        <p:nvPicPr>
          <p:cNvPr id="3" name="dodododododo.mp3">
            <a:hlinkClick r:id="" action="ppaction://media"/>
          </p:cNvPr>
          <p:cNvPicPr>
            <a:picLocks noRot="1" noChangeAspect="1"/>
          </p:cNvPicPr>
          <p:nvPr>
            <a:audioFile r:link="rId1"/>
          </p:nvPr>
        </p:nvPicPr>
        <p:blipFill>
          <a:blip r:embed="rId4" cstate="print"/>
          <a:stretch>
            <a:fillRect/>
          </a:stretch>
        </p:blipFill>
        <p:spPr>
          <a:xfrm>
            <a:off x="4648200" y="6858000"/>
            <a:ext cx="304800" cy="304800"/>
          </a:xfrm>
          <a:prstGeom prst="rect">
            <a:avLst/>
          </a:prstGeom>
        </p:spPr>
      </p:pic>
      <p:pic>
        <p:nvPicPr>
          <p:cNvPr id="4" name="145802_SOUNDDOGS_ga.mp3">
            <a:hlinkClick r:id="" action="ppaction://media"/>
          </p:cNvPr>
          <p:cNvPicPr>
            <a:picLocks noRot="1" noChangeAspect="1"/>
          </p:cNvPicPr>
          <p:nvPr>
            <a:audioFile r:link="rId2"/>
          </p:nvPr>
        </p:nvPicPr>
        <p:blipFill>
          <a:blip r:embed="rId4" cstate="print"/>
          <a:stretch>
            <a:fillRect/>
          </a:stretch>
        </p:blipFill>
        <p:spPr>
          <a:xfrm>
            <a:off x="5257800" y="68580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31634" fill="hold"/>
                                        <p:tgtEl>
                                          <p:spTgt spid="3"/>
                                        </p:tgtEl>
                                      </p:cBhvr>
                                    </p:cmd>
                                  </p:childTnLst>
                                </p:cTn>
                              </p:par>
                            </p:childTnLst>
                          </p:cTn>
                        </p:par>
                      </p:childTnLst>
                    </p:cTn>
                  </p:par>
                  <p:par>
                    <p:cTn id="7" fill="hold">
                      <p:stCondLst>
                        <p:cond delay="indefinite"/>
                      </p:stCondLst>
                      <p:childTnLst>
                        <p:par>
                          <p:cTn id="8" fill="hold">
                            <p:stCondLst>
                              <p:cond delay="0"/>
                            </p:stCondLst>
                            <p:childTnLst>
                              <p:par>
                                <p:cTn id="9" presetID="1" presetClass="mediacall" presetSubtype="0" fill="hold" nodeType="clickEffect">
                                  <p:stCondLst>
                                    <p:cond delay="0"/>
                                  </p:stCondLst>
                                  <p:childTnLst>
                                    <p:cmd type="call" cmd="playFrom(0.0)">
                                      <p:cBhvr>
                                        <p:cTn id="10" dur="2867"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1"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3"/>
                </p:tgtEl>
              </p:cMediaNode>
            </p:audio>
            <p:audio>
              <p:cMediaNode vol="100000" showWhenStopped="0">
                <p:cTn id="12"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rgbClr val="FFFFFF"/>
                </a:solidFill>
                <a:effectLst>
                  <a:outerShdw blurRad="38100" dist="38100" dir="2700000" algn="tl">
                    <a:srgbClr val="000000"/>
                  </a:outerShdw>
                </a:effectLst>
                <a:latin typeface="+mn-lt"/>
              </a:rPr>
              <a:t>1</a:t>
            </a:r>
            <a:r>
              <a:rPr lang="en-US" sz="3600" baseline="30000" dirty="0" smtClean="0">
                <a:solidFill>
                  <a:srgbClr val="FFFFFF"/>
                </a:solidFill>
                <a:effectLst>
                  <a:outerShdw blurRad="38100" dist="38100" dir="2700000" algn="tl">
                    <a:srgbClr val="000000"/>
                  </a:outerShdw>
                </a:effectLst>
                <a:latin typeface="+mn-lt"/>
              </a:rPr>
              <a:t>st</a:t>
            </a:r>
            <a:r>
              <a:rPr lang="en-US" sz="3600" dirty="0" smtClean="0">
                <a:solidFill>
                  <a:srgbClr val="FFFFFF"/>
                </a:solidFill>
                <a:effectLst>
                  <a:outerShdw blurRad="38100" dist="38100" dir="2700000" algn="tl">
                    <a:srgbClr val="000000"/>
                  </a:outerShdw>
                </a:effectLst>
                <a:latin typeface="+mn-lt"/>
              </a:rPr>
              <a:t> degree: red and swollen, affects epidermis</a:t>
            </a:r>
            <a:br>
              <a:rPr lang="en-US" sz="3600" dirty="0" smtClean="0">
                <a:solidFill>
                  <a:srgbClr val="FFFFFF"/>
                </a:solidFill>
                <a:effectLst>
                  <a:outerShdw blurRad="38100" dist="38100" dir="2700000" algn="tl">
                    <a:srgbClr val="000000"/>
                  </a:outerShdw>
                </a:effectLst>
                <a:latin typeface="+mn-lt"/>
              </a:rPr>
            </a:br>
            <a:r>
              <a:rPr lang="en-US" sz="3600" dirty="0" smtClean="0">
                <a:solidFill>
                  <a:srgbClr val="FFFFFF"/>
                </a:solidFill>
                <a:effectLst>
                  <a:outerShdw blurRad="38100" dist="38100" dir="2700000" algn="tl">
                    <a:srgbClr val="000000"/>
                  </a:outerShdw>
                </a:effectLst>
                <a:latin typeface="+mn-lt"/>
              </a:rPr>
              <a:t>2</a:t>
            </a:r>
            <a:r>
              <a:rPr lang="en-US" sz="3600" baseline="30000" dirty="0" smtClean="0">
                <a:solidFill>
                  <a:srgbClr val="FFFFFF"/>
                </a:solidFill>
                <a:effectLst>
                  <a:outerShdw blurRad="38100" dist="38100" dir="2700000" algn="tl">
                    <a:srgbClr val="000000"/>
                  </a:outerShdw>
                </a:effectLst>
                <a:latin typeface="+mn-lt"/>
              </a:rPr>
              <a:t>nd</a:t>
            </a:r>
            <a:r>
              <a:rPr lang="en-US" sz="3600" dirty="0" smtClean="0">
                <a:solidFill>
                  <a:srgbClr val="FFFFFF"/>
                </a:solidFill>
                <a:effectLst>
                  <a:outerShdw blurRad="38100" dist="38100" dir="2700000" algn="tl">
                    <a:srgbClr val="000000"/>
                  </a:outerShdw>
                </a:effectLst>
                <a:latin typeface="+mn-lt"/>
              </a:rPr>
              <a:t> degree: swollen and blisters, affects epidermis and upper dermis</a:t>
            </a:r>
            <a:br>
              <a:rPr lang="en-US" sz="3600" dirty="0" smtClean="0">
                <a:solidFill>
                  <a:srgbClr val="FFFFFF"/>
                </a:solidFill>
                <a:effectLst>
                  <a:outerShdw blurRad="38100" dist="38100" dir="2700000" algn="tl">
                    <a:srgbClr val="000000"/>
                  </a:outerShdw>
                </a:effectLst>
                <a:latin typeface="+mn-lt"/>
              </a:rPr>
            </a:br>
            <a:r>
              <a:rPr lang="en-US" sz="3600" dirty="0" smtClean="0">
                <a:solidFill>
                  <a:srgbClr val="FFFFFF"/>
                </a:solidFill>
                <a:effectLst>
                  <a:outerShdw blurRad="38100" dist="38100" dir="2700000" algn="tl">
                    <a:srgbClr val="000000"/>
                  </a:outerShdw>
                </a:effectLst>
                <a:latin typeface="+mn-lt"/>
              </a:rPr>
              <a:t>3</a:t>
            </a:r>
            <a:r>
              <a:rPr lang="en-US" sz="3600" baseline="30000" dirty="0" smtClean="0">
                <a:solidFill>
                  <a:srgbClr val="FFFFFF"/>
                </a:solidFill>
                <a:effectLst>
                  <a:outerShdw blurRad="38100" dist="38100" dir="2700000" algn="tl">
                    <a:srgbClr val="000000"/>
                  </a:outerShdw>
                </a:effectLst>
                <a:latin typeface="+mn-lt"/>
              </a:rPr>
              <a:t>rd</a:t>
            </a:r>
            <a:r>
              <a:rPr lang="en-US" sz="3600" dirty="0" smtClean="0">
                <a:solidFill>
                  <a:srgbClr val="FFFFFF"/>
                </a:solidFill>
                <a:effectLst>
                  <a:outerShdw blurRad="38100" dist="38100" dir="2700000" algn="tl">
                    <a:srgbClr val="000000"/>
                  </a:outerShdw>
                </a:effectLst>
                <a:latin typeface="+mn-lt"/>
              </a:rPr>
              <a:t> degree: skin is gray and black, affects entire skin layer</a:t>
            </a:r>
            <a:endParaRPr lang="en-US" sz="3600" dirty="0">
              <a:solidFill>
                <a:srgbClr val="FFFFFF"/>
              </a:solidFill>
              <a:effectLst>
                <a:outerShdw blurRad="38100" dist="38100" dir="2700000" algn="tl">
                  <a:srgbClr val="000000"/>
                </a:outerShdw>
              </a:effectLst>
              <a:latin typeface="+mn-lt"/>
            </a:endParaRPr>
          </a:p>
        </p:txBody>
      </p:sp>
      <p:sp>
        <p:nvSpPr>
          <p:cNvPr id="4" name="Right Arrow 3">
            <a:hlinkClick r:id="rId3" action="ppaction://hlinksldjump"/>
          </p:cNvPr>
          <p:cNvSpPr/>
          <p:nvPr/>
        </p:nvSpPr>
        <p:spPr>
          <a:xfrm>
            <a:off x="7620000" y="5867400"/>
            <a:ext cx="9144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2667000"/>
          </a:xfrm>
        </p:spPr>
        <p:txBody>
          <a:bodyPr>
            <a:normAutofit/>
          </a:bodyPr>
          <a:lstStyle/>
          <a:p>
            <a:r>
              <a:rPr lang="en-US" sz="3600" dirty="0" smtClean="0">
                <a:solidFill>
                  <a:srgbClr val="FFFFFF"/>
                </a:solidFill>
                <a:effectLst>
                  <a:outerShdw blurRad="38100" dist="38100" dir="2700000" algn="tl">
                    <a:srgbClr val="000000"/>
                  </a:outerShdw>
                </a:effectLst>
                <a:latin typeface="+mn-lt"/>
              </a:rPr>
              <a:t>Name two functions of the skin</a:t>
            </a:r>
            <a:endParaRPr lang="en-US" sz="3600" dirty="0">
              <a:solidFill>
                <a:srgbClr val="FFFFFF"/>
              </a:solidFill>
              <a:effectLst>
                <a:outerShdw blurRad="38100" dist="38100" dir="2700000" algn="tl">
                  <a:srgbClr val="000000"/>
                </a:outerShdw>
              </a:effectLst>
              <a:latin typeface="+mn-lt"/>
            </a:endParaRPr>
          </a:p>
        </p:txBody>
      </p:sp>
      <p:pic>
        <p:nvPicPr>
          <p:cNvPr id="3" name="dodododododo.mp3">
            <a:hlinkClick r:id="" action="ppaction://media"/>
          </p:cNvPr>
          <p:cNvPicPr>
            <a:picLocks noRot="1" noChangeAspect="1"/>
          </p:cNvPicPr>
          <p:nvPr>
            <a:audioFile r:link="rId1"/>
          </p:nvPr>
        </p:nvPicPr>
        <p:blipFill>
          <a:blip r:embed="rId4" cstate="print"/>
          <a:stretch>
            <a:fillRect/>
          </a:stretch>
        </p:blipFill>
        <p:spPr>
          <a:xfrm>
            <a:off x="4648200" y="6858000"/>
            <a:ext cx="304800" cy="304800"/>
          </a:xfrm>
          <a:prstGeom prst="rect">
            <a:avLst/>
          </a:prstGeom>
        </p:spPr>
      </p:pic>
      <p:pic>
        <p:nvPicPr>
          <p:cNvPr id="4" name="145802_SOUNDDOGS_ga.mp3">
            <a:hlinkClick r:id="" action="ppaction://media"/>
          </p:cNvPr>
          <p:cNvPicPr>
            <a:picLocks noRot="1" noChangeAspect="1"/>
          </p:cNvPicPr>
          <p:nvPr>
            <a:audioFile r:link="rId2"/>
          </p:nvPr>
        </p:nvPicPr>
        <p:blipFill>
          <a:blip r:embed="rId4" cstate="print"/>
          <a:stretch>
            <a:fillRect/>
          </a:stretch>
        </p:blipFill>
        <p:spPr>
          <a:xfrm>
            <a:off x="5257800" y="6858000"/>
            <a:ext cx="304800" cy="304800"/>
          </a:xfrm>
          <a:prstGeom prst="rect">
            <a:avLst/>
          </a:prstGeom>
        </p:spPr>
      </p:pic>
      <p:sp>
        <p:nvSpPr>
          <p:cNvPr id="5" name="Rectangle 4"/>
          <p:cNvSpPr/>
          <p:nvPr/>
        </p:nvSpPr>
        <p:spPr>
          <a:xfrm>
            <a:off x="1447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6" name="Rectangle 5"/>
          <p:cNvSpPr/>
          <p:nvPr/>
        </p:nvSpPr>
        <p:spPr>
          <a:xfrm>
            <a:off x="2209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7" name="Rectangle 6"/>
          <p:cNvSpPr/>
          <p:nvPr/>
        </p:nvSpPr>
        <p:spPr>
          <a:xfrm>
            <a:off x="2971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8" name="Rectangle 7"/>
          <p:cNvSpPr/>
          <p:nvPr/>
        </p:nvSpPr>
        <p:spPr>
          <a:xfrm>
            <a:off x="3733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9" name="Rectangle 8"/>
          <p:cNvSpPr/>
          <p:nvPr/>
        </p:nvSpPr>
        <p:spPr>
          <a:xfrm>
            <a:off x="7543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0" name="Rectangle 9"/>
          <p:cNvSpPr/>
          <p:nvPr/>
        </p:nvSpPr>
        <p:spPr>
          <a:xfrm>
            <a:off x="6781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1" name="Rectangle 10"/>
          <p:cNvSpPr/>
          <p:nvPr/>
        </p:nvSpPr>
        <p:spPr>
          <a:xfrm>
            <a:off x="6019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2" name="Rectangle 11"/>
          <p:cNvSpPr/>
          <p:nvPr/>
        </p:nvSpPr>
        <p:spPr>
          <a:xfrm>
            <a:off x="5257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3" name="Rectangle 12"/>
          <p:cNvSpPr/>
          <p:nvPr/>
        </p:nvSpPr>
        <p:spPr>
          <a:xfrm>
            <a:off x="4495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4" name="Rectangle 13"/>
          <p:cNvSpPr/>
          <p:nvPr/>
        </p:nvSpPr>
        <p:spPr>
          <a:xfrm>
            <a:off x="1447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2209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2971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3733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7543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6781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6019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a:off x="5257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a:off x="4495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31634" fill="hold"/>
                                        <p:tgtEl>
                                          <p:spTgt spid="3"/>
                                        </p:tgtEl>
                                      </p:cBhvr>
                                    </p:cmd>
                                  </p:childTnLst>
                                </p:cTn>
                              </p:par>
                              <p:par>
                                <p:cTn id="7" presetID="1" presetClass="mediacall" presetSubtype="0" fill="hold" nodeType="withEffect">
                                  <p:stCondLst>
                                    <p:cond delay="8000"/>
                                  </p:stCondLst>
                                  <p:childTnLst>
                                    <p:cmd type="call" cmd="playFrom(0.0)">
                                      <p:cBhvr>
                                        <p:cTn id="8" dur="2867" fill="hold"/>
                                        <p:tgtEl>
                                          <p:spTgt spid="4"/>
                                        </p:tgtEl>
                                      </p:cBhvr>
                                    </p:cmd>
                                  </p:childTnLst>
                                </p:cTn>
                              </p:par>
                              <p:par>
                                <p:cTn id="9" presetID="10" presetClass="exit" presetSubtype="0" fill="hold" grpId="0" nodeType="withEffect">
                                  <p:stCondLst>
                                    <p:cond delay="2000"/>
                                  </p:stCondLst>
                                  <p:childTnLst>
                                    <p:animEffect transition="out" filter="fade">
                                      <p:cBhvr>
                                        <p:cTn id="10" dur="500"/>
                                        <p:tgtEl>
                                          <p:spTgt spid="14"/>
                                        </p:tgtEl>
                                      </p:cBhvr>
                                    </p:animEffect>
                                    <p:set>
                                      <p:cBhvr>
                                        <p:cTn id="11" dur="1" fill="hold">
                                          <p:stCondLst>
                                            <p:cond delay="499"/>
                                          </p:stCondLst>
                                        </p:cTn>
                                        <p:tgtEl>
                                          <p:spTgt spid="14"/>
                                        </p:tgtEl>
                                        <p:attrNameLst>
                                          <p:attrName>style.visibility</p:attrName>
                                        </p:attrNameLst>
                                      </p:cBhvr>
                                      <p:to>
                                        <p:strVal val="hidden"/>
                                      </p:to>
                                    </p:set>
                                  </p:childTnLst>
                                </p:cTn>
                              </p:par>
                              <p:par>
                                <p:cTn id="12" presetID="10" presetClass="exit" presetSubtype="0" fill="hold" grpId="0" nodeType="withEffect">
                                  <p:stCondLst>
                                    <p:cond delay="2000"/>
                                  </p:stCondLst>
                                  <p:childTnLst>
                                    <p:animEffect transition="out" filter="fade">
                                      <p:cBhvr>
                                        <p:cTn id="13" dur="500"/>
                                        <p:tgtEl>
                                          <p:spTgt spid="18"/>
                                        </p:tgtEl>
                                      </p:cBhvr>
                                    </p:animEffect>
                                    <p:set>
                                      <p:cBhvr>
                                        <p:cTn id="14" dur="1" fill="hold">
                                          <p:stCondLst>
                                            <p:cond delay="499"/>
                                          </p:stCondLst>
                                        </p:cTn>
                                        <p:tgtEl>
                                          <p:spTgt spid="18"/>
                                        </p:tgtEl>
                                        <p:attrNameLst>
                                          <p:attrName>style.visibility</p:attrName>
                                        </p:attrNameLst>
                                      </p:cBhvr>
                                      <p:to>
                                        <p:strVal val="hidden"/>
                                      </p:to>
                                    </p:set>
                                  </p:childTnLst>
                                </p:cTn>
                              </p:par>
                              <p:par>
                                <p:cTn id="15" presetID="10" presetClass="exit" presetSubtype="0" fill="hold" grpId="0" nodeType="withEffect">
                                  <p:stCondLst>
                                    <p:cond delay="4000"/>
                                  </p:stCondLst>
                                  <p:childTnLst>
                                    <p:animEffect transition="out" filter="fade">
                                      <p:cBhvr>
                                        <p:cTn id="16" dur="500"/>
                                        <p:tgtEl>
                                          <p:spTgt spid="15"/>
                                        </p:tgtEl>
                                      </p:cBhvr>
                                    </p:animEffect>
                                    <p:set>
                                      <p:cBhvr>
                                        <p:cTn id="17" dur="1" fill="hold">
                                          <p:stCondLst>
                                            <p:cond delay="499"/>
                                          </p:stCondLst>
                                        </p:cTn>
                                        <p:tgtEl>
                                          <p:spTgt spid="15"/>
                                        </p:tgtEl>
                                        <p:attrNameLst>
                                          <p:attrName>style.visibility</p:attrName>
                                        </p:attrNameLst>
                                      </p:cBhvr>
                                      <p:to>
                                        <p:strVal val="hidden"/>
                                      </p:to>
                                    </p:set>
                                  </p:childTnLst>
                                </p:cTn>
                              </p:par>
                              <p:par>
                                <p:cTn id="18" presetID="10" presetClass="exit" presetSubtype="0" fill="hold" grpId="0" nodeType="withEffect">
                                  <p:stCondLst>
                                    <p:cond delay="4000"/>
                                  </p:stCondLst>
                                  <p:childTnLst>
                                    <p:animEffect transition="out" filter="fade">
                                      <p:cBhvr>
                                        <p:cTn id="19" dur="500"/>
                                        <p:tgtEl>
                                          <p:spTgt spid="19"/>
                                        </p:tgtEl>
                                      </p:cBhvr>
                                    </p:animEffect>
                                    <p:set>
                                      <p:cBhvr>
                                        <p:cTn id="20" dur="1" fill="hold">
                                          <p:stCondLst>
                                            <p:cond delay="499"/>
                                          </p:stCondLst>
                                        </p:cTn>
                                        <p:tgtEl>
                                          <p:spTgt spid="19"/>
                                        </p:tgtEl>
                                        <p:attrNameLst>
                                          <p:attrName>style.visibility</p:attrName>
                                        </p:attrNameLst>
                                      </p:cBhvr>
                                      <p:to>
                                        <p:strVal val="hidden"/>
                                      </p:to>
                                    </p:set>
                                  </p:childTnLst>
                                </p:cTn>
                              </p:par>
                              <p:par>
                                <p:cTn id="21" presetID="10" presetClass="exit" presetSubtype="0" fill="hold" grpId="0" nodeType="withEffect">
                                  <p:stCondLst>
                                    <p:cond delay="6000"/>
                                  </p:stCondLst>
                                  <p:childTnLst>
                                    <p:animEffect transition="out" filter="fade">
                                      <p:cBhvr>
                                        <p:cTn id="22" dur="500"/>
                                        <p:tgtEl>
                                          <p:spTgt spid="16"/>
                                        </p:tgtEl>
                                      </p:cBhvr>
                                    </p:animEffect>
                                    <p:set>
                                      <p:cBhvr>
                                        <p:cTn id="23" dur="1" fill="hold">
                                          <p:stCondLst>
                                            <p:cond delay="499"/>
                                          </p:stCondLst>
                                        </p:cTn>
                                        <p:tgtEl>
                                          <p:spTgt spid="16"/>
                                        </p:tgtEl>
                                        <p:attrNameLst>
                                          <p:attrName>style.visibility</p:attrName>
                                        </p:attrNameLst>
                                      </p:cBhvr>
                                      <p:to>
                                        <p:strVal val="hidden"/>
                                      </p:to>
                                    </p:set>
                                  </p:childTnLst>
                                </p:cTn>
                              </p:par>
                              <p:par>
                                <p:cTn id="24" presetID="10" presetClass="exit" presetSubtype="0" fill="hold" grpId="0" nodeType="withEffect">
                                  <p:stCondLst>
                                    <p:cond delay="6000"/>
                                  </p:stCondLst>
                                  <p:childTnLst>
                                    <p:animEffect transition="out" filter="fade">
                                      <p:cBhvr>
                                        <p:cTn id="25" dur="500"/>
                                        <p:tgtEl>
                                          <p:spTgt spid="20"/>
                                        </p:tgtEl>
                                      </p:cBhvr>
                                    </p:animEffect>
                                    <p:set>
                                      <p:cBhvr>
                                        <p:cTn id="26" dur="1" fill="hold">
                                          <p:stCondLst>
                                            <p:cond delay="499"/>
                                          </p:stCondLst>
                                        </p:cTn>
                                        <p:tgtEl>
                                          <p:spTgt spid="20"/>
                                        </p:tgtEl>
                                        <p:attrNameLst>
                                          <p:attrName>style.visibility</p:attrName>
                                        </p:attrNameLst>
                                      </p:cBhvr>
                                      <p:to>
                                        <p:strVal val="hidden"/>
                                      </p:to>
                                    </p:set>
                                  </p:childTnLst>
                                </p:cTn>
                              </p:par>
                              <p:par>
                                <p:cTn id="27" presetID="10" presetClass="exit" presetSubtype="0" fill="hold" grpId="0" nodeType="withEffect">
                                  <p:stCondLst>
                                    <p:cond delay="8000"/>
                                  </p:stCondLst>
                                  <p:childTnLst>
                                    <p:animEffect transition="out" filter="fade">
                                      <p:cBhvr>
                                        <p:cTn id="28" dur="500"/>
                                        <p:tgtEl>
                                          <p:spTgt spid="21"/>
                                        </p:tgtEl>
                                      </p:cBhvr>
                                    </p:animEffect>
                                    <p:set>
                                      <p:cBhvr>
                                        <p:cTn id="29" dur="1" fill="hold">
                                          <p:stCondLst>
                                            <p:cond delay="499"/>
                                          </p:stCondLst>
                                        </p:cTn>
                                        <p:tgtEl>
                                          <p:spTgt spid="21"/>
                                        </p:tgtEl>
                                        <p:attrNameLst>
                                          <p:attrName>style.visibility</p:attrName>
                                        </p:attrNameLst>
                                      </p:cBhvr>
                                      <p:to>
                                        <p:strVal val="hidden"/>
                                      </p:to>
                                    </p:set>
                                  </p:childTnLst>
                                </p:cTn>
                              </p:par>
                              <p:par>
                                <p:cTn id="30" presetID="10" presetClass="exit" presetSubtype="0" fill="hold" grpId="0" nodeType="withEffect">
                                  <p:stCondLst>
                                    <p:cond delay="8000"/>
                                  </p:stCondLst>
                                  <p:childTnLst>
                                    <p:animEffect transition="out" filter="fade">
                                      <p:cBhvr>
                                        <p:cTn id="31" dur="500"/>
                                        <p:tgtEl>
                                          <p:spTgt spid="17"/>
                                        </p:tgtEl>
                                      </p:cBhvr>
                                    </p:animEffect>
                                    <p:set>
                                      <p:cBhvr>
                                        <p:cTn id="32" dur="1" fill="hold">
                                          <p:stCondLst>
                                            <p:cond delay="499"/>
                                          </p:stCondLst>
                                        </p:cTn>
                                        <p:tgtEl>
                                          <p:spTgt spid="17"/>
                                        </p:tgtEl>
                                        <p:attrNameLst>
                                          <p:attrName>style.visibility</p:attrName>
                                        </p:attrNameLst>
                                      </p:cBhvr>
                                      <p:to>
                                        <p:strVal val="hidden"/>
                                      </p:to>
                                    </p:set>
                                  </p:childTnLst>
                                </p:cTn>
                              </p:par>
                              <p:par>
                                <p:cTn id="33" presetID="10" presetClass="exit" presetSubtype="0" fill="hold" grpId="0" nodeType="withEffect">
                                  <p:stCondLst>
                                    <p:cond delay="10000"/>
                                  </p:stCondLst>
                                  <p:childTnLst>
                                    <p:animEffect transition="out" filter="fade">
                                      <p:cBhvr>
                                        <p:cTn id="34" dur="500"/>
                                        <p:tgtEl>
                                          <p:spTgt spid="22"/>
                                        </p:tgtEl>
                                      </p:cBhvr>
                                    </p:animEffect>
                                    <p:set>
                                      <p:cBhvr>
                                        <p:cTn id="35" dur="1" fill="hold">
                                          <p:stCondLst>
                                            <p:cond delay="4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audio>
              <p:cMediaNode>
                <p:cTn id="36" fill="hold" display="0">
                  <p:stCondLst>
                    <p:cond delay="indefinite"/>
                  </p:stCondLst>
                  <p:endCondLst>
                    <p:cond evt="onNext" delay="0">
                      <p:tgtEl>
                        <p:sldTgt/>
                      </p:tgtEl>
                    </p:cond>
                    <p:cond evt="onPrev" delay="0">
                      <p:tgtEl>
                        <p:sldTgt/>
                      </p:tgtEl>
                    </p:cond>
                    <p:cond evt="onStopAudio" delay="0">
                      <p:tgtEl>
                        <p:sldTgt/>
                      </p:tgtEl>
                    </p:cond>
                  </p:endCondLst>
                </p:cTn>
                <p:tgtEl>
                  <p:spTgt spid="3"/>
                </p:tgtEl>
              </p:cMediaNode>
            </p:audio>
            <p:audio>
              <p:cMediaNode vol="100000" showWhenStopped="0">
                <p:cTn id="3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bldLst>
      <p:bldP spid="14" grpId="0" animBg="1"/>
      <p:bldP spid="15" grpId="0" animBg="1"/>
      <p:bldP spid="16" grpId="0" animBg="1"/>
      <p:bldP spid="17" grpId="0" animBg="1"/>
      <p:bldP spid="18" grpId="0" animBg="1"/>
      <p:bldP spid="19" grpId="0" animBg="1"/>
      <p:bldP spid="20" grpId="0" animBg="1"/>
      <p:bldP spid="21" grpId="0" animBg="1"/>
      <p:bldP spid="22"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rgbClr val="FFFFFF"/>
                </a:solidFill>
                <a:effectLst>
                  <a:outerShdw blurRad="38100" dist="38100" dir="2700000" algn="tl">
                    <a:srgbClr val="000000"/>
                  </a:outerShdw>
                </a:effectLst>
                <a:latin typeface="+mn-lt"/>
              </a:rPr>
              <a:t>Assists the body is maintaining internal temperature, protection</a:t>
            </a:r>
            <a:endParaRPr lang="en-US" sz="3600" dirty="0">
              <a:solidFill>
                <a:srgbClr val="FFFFFF"/>
              </a:solidFill>
              <a:effectLst>
                <a:outerShdw blurRad="38100" dist="38100" dir="2700000" algn="tl">
                  <a:srgbClr val="000000"/>
                </a:outerShdw>
              </a:effectLst>
              <a:latin typeface="+mn-lt"/>
            </a:endParaRPr>
          </a:p>
        </p:txBody>
      </p:sp>
      <p:sp>
        <p:nvSpPr>
          <p:cNvPr id="4" name="Right Arrow 3">
            <a:hlinkClick r:id="rId2" action="ppaction://hlinksldjump"/>
          </p:cNvPr>
          <p:cNvSpPr/>
          <p:nvPr/>
        </p:nvSpPr>
        <p:spPr>
          <a:xfrm>
            <a:off x="7620000" y="5867400"/>
            <a:ext cx="9144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rgbClr val="FFFFFF"/>
                </a:solidFill>
                <a:effectLst>
                  <a:outerShdw blurRad="38100" dist="38100" dir="2700000" algn="tl">
                    <a:srgbClr val="000000"/>
                  </a:outerShdw>
                </a:effectLst>
                <a:latin typeface="+mn-lt"/>
              </a:rPr>
              <a:t>What is occurring when your skin becomes “tanner” as you prolong exposure to the sun?  Why does this occur?</a:t>
            </a:r>
            <a:endParaRPr lang="en-US" sz="3600" dirty="0">
              <a:solidFill>
                <a:srgbClr val="FFFFFF"/>
              </a:solidFill>
              <a:effectLst>
                <a:outerShdw blurRad="38100" dist="38100" dir="2700000" algn="tl">
                  <a:srgbClr val="000000"/>
                </a:outerShdw>
              </a:effectLst>
              <a:latin typeface="+mn-lt"/>
            </a:endParaRPr>
          </a:p>
        </p:txBody>
      </p:sp>
      <p:pic>
        <p:nvPicPr>
          <p:cNvPr id="3" name="dodododododo.mp3">
            <a:hlinkClick r:id="" action="ppaction://media"/>
          </p:cNvPr>
          <p:cNvPicPr>
            <a:picLocks noRot="1" noChangeAspect="1"/>
          </p:cNvPicPr>
          <p:nvPr>
            <a:audioFile r:link="rId1"/>
          </p:nvPr>
        </p:nvPicPr>
        <p:blipFill>
          <a:blip r:embed="rId4" cstate="print"/>
          <a:stretch>
            <a:fillRect/>
          </a:stretch>
        </p:blipFill>
        <p:spPr>
          <a:xfrm>
            <a:off x="4648200" y="6858000"/>
            <a:ext cx="304800" cy="304800"/>
          </a:xfrm>
          <a:prstGeom prst="rect">
            <a:avLst/>
          </a:prstGeom>
        </p:spPr>
      </p:pic>
      <p:pic>
        <p:nvPicPr>
          <p:cNvPr id="4" name="145802_SOUNDDOGS_ga.mp3">
            <a:hlinkClick r:id="" action="ppaction://media"/>
          </p:cNvPr>
          <p:cNvPicPr>
            <a:picLocks noRot="1" noChangeAspect="1"/>
          </p:cNvPicPr>
          <p:nvPr>
            <a:audioFile r:link="rId2"/>
          </p:nvPr>
        </p:nvPicPr>
        <p:blipFill>
          <a:blip r:embed="rId4" cstate="print"/>
          <a:stretch>
            <a:fillRect/>
          </a:stretch>
        </p:blipFill>
        <p:spPr>
          <a:xfrm>
            <a:off x="5257800" y="6858000"/>
            <a:ext cx="304800" cy="304800"/>
          </a:xfrm>
          <a:prstGeom prst="rect">
            <a:avLst/>
          </a:prstGeom>
        </p:spPr>
      </p:pic>
      <p:sp>
        <p:nvSpPr>
          <p:cNvPr id="5" name="Rectangle 4"/>
          <p:cNvSpPr/>
          <p:nvPr/>
        </p:nvSpPr>
        <p:spPr>
          <a:xfrm>
            <a:off x="1447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6" name="Rectangle 5"/>
          <p:cNvSpPr/>
          <p:nvPr/>
        </p:nvSpPr>
        <p:spPr>
          <a:xfrm>
            <a:off x="2209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7" name="Rectangle 6"/>
          <p:cNvSpPr/>
          <p:nvPr/>
        </p:nvSpPr>
        <p:spPr>
          <a:xfrm>
            <a:off x="2971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8" name="Rectangle 7"/>
          <p:cNvSpPr/>
          <p:nvPr/>
        </p:nvSpPr>
        <p:spPr>
          <a:xfrm>
            <a:off x="3733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9" name="Rectangle 8"/>
          <p:cNvSpPr/>
          <p:nvPr/>
        </p:nvSpPr>
        <p:spPr>
          <a:xfrm>
            <a:off x="7543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0" name="Rectangle 9"/>
          <p:cNvSpPr/>
          <p:nvPr/>
        </p:nvSpPr>
        <p:spPr>
          <a:xfrm>
            <a:off x="6781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1" name="Rectangle 10"/>
          <p:cNvSpPr/>
          <p:nvPr/>
        </p:nvSpPr>
        <p:spPr>
          <a:xfrm>
            <a:off x="6019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2" name="Rectangle 11"/>
          <p:cNvSpPr/>
          <p:nvPr/>
        </p:nvSpPr>
        <p:spPr>
          <a:xfrm>
            <a:off x="5257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3" name="Rectangle 12"/>
          <p:cNvSpPr/>
          <p:nvPr/>
        </p:nvSpPr>
        <p:spPr>
          <a:xfrm>
            <a:off x="4495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4" name="Rectangle 13"/>
          <p:cNvSpPr/>
          <p:nvPr/>
        </p:nvSpPr>
        <p:spPr>
          <a:xfrm>
            <a:off x="1447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2209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2971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3733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7543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6781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6019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a:off x="5257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a:off x="4495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31634" fill="hold"/>
                                        <p:tgtEl>
                                          <p:spTgt spid="3"/>
                                        </p:tgtEl>
                                      </p:cBhvr>
                                    </p:cmd>
                                  </p:childTnLst>
                                </p:cTn>
                              </p:par>
                              <p:par>
                                <p:cTn id="7" presetID="1" presetClass="mediacall" presetSubtype="0" fill="hold" nodeType="withEffect">
                                  <p:stCondLst>
                                    <p:cond delay="8000"/>
                                  </p:stCondLst>
                                  <p:childTnLst>
                                    <p:cmd type="call" cmd="playFrom(0.0)">
                                      <p:cBhvr>
                                        <p:cTn id="8" dur="2867" fill="hold"/>
                                        <p:tgtEl>
                                          <p:spTgt spid="4"/>
                                        </p:tgtEl>
                                      </p:cBhvr>
                                    </p:cmd>
                                  </p:childTnLst>
                                </p:cTn>
                              </p:par>
                              <p:par>
                                <p:cTn id="9" presetID="10" presetClass="exit" presetSubtype="0" fill="hold" grpId="0" nodeType="withEffect">
                                  <p:stCondLst>
                                    <p:cond delay="2000"/>
                                  </p:stCondLst>
                                  <p:childTnLst>
                                    <p:animEffect transition="out" filter="fade">
                                      <p:cBhvr>
                                        <p:cTn id="10" dur="500"/>
                                        <p:tgtEl>
                                          <p:spTgt spid="14"/>
                                        </p:tgtEl>
                                      </p:cBhvr>
                                    </p:animEffect>
                                    <p:set>
                                      <p:cBhvr>
                                        <p:cTn id="11" dur="1" fill="hold">
                                          <p:stCondLst>
                                            <p:cond delay="499"/>
                                          </p:stCondLst>
                                        </p:cTn>
                                        <p:tgtEl>
                                          <p:spTgt spid="14"/>
                                        </p:tgtEl>
                                        <p:attrNameLst>
                                          <p:attrName>style.visibility</p:attrName>
                                        </p:attrNameLst>
                                      </p:cBhvr>
                                      <p:to>
                                        <p:strVal val="hidden"/>
                                      </p:to>
                                    </p:set>
                                  </p:childTnLst>
                                </p:cTn>
                              </p:par>
                              <p:par>
                                <p:cTn id="12" presetID="10" presetClass="exit" presetSubtype="0" fill="hold" grpId="0" nodeType="withEffect">
                                  <p:stCondLst>
                                    <p:cond delay="2000"/>
                                  </p:stCondLst>
                                  <p:childTnLst>
                                    <p:animEffect transition="out" filter="fade">
                                      <p:cBhvr>
                                        <p:cTn id="13" dur="500"/>
                                        <p:tgtEl>
                                          <p:spTgt spid="18"/>
                                        </p:tgtEl>
                                      </p:cBhvr>
                                    </p:animEffect>
                                    <p:set>
                                      <p:cBhvr>
                                        <p:cTn id="14" dur="1" fill="hold">
                                          <p:stCondLst>
                                            <p:cond delay="499"/>
                                          </p:stCondLst>
                                        </p:cTn>
                                        <p:tgtEl>
                                          <p:spTgt spid="18"/>
                                        </p:tgtEl>
                                        <p:attrNameLst>
                                          <p:attrName>style.visibility</p:attrName>
                                        </p:attrNameLst>
                                      </p:cBhvr>
                                      <p:to>
                                        <p:strVal val="hidden"/>
                                      </p:to>
                                    </p:set>
                                  </p:childTnLst>
                                </p:cTn>
                              </p:par>
                              <p:par>
                                <p:cTn id="15" presetID="10" presetClass="exit" presetSubtype="0" fill="hold" grpId="0" nodeType="withEffect">
                                  <p:stCondLst>
                                    <p:cond delay="4000"/>
                                  </p:stCondLst>
                                  <p:childTnLst>
                                    <p:animEffect transition="out" filter="fade">
                                      <p:cBhvr>
                                        <p:cTn id="16" dur="500"/>
                                        <p:tgtEl>
                                          <p:spTgt spid="15"/>
                                        </p:tgtEl>
                                      </p:cBhvr>
                                    </p:animEffect>
                                    <p:set>
                                      <p:cBhvr>
                                        <p:cTn id="17" dur="1" fill="hold">
                                          <p:stCondLst>
                                            <p:cond delay="499"/>
                                          </p:stCondLst>
                                        </p:cTn>
                                        <p:tgtEl>
                                          <p:spTgt spid="15"/>
                                        </p:tgtEl>
                                        <p:attrNameLst>
                                          <p:attrName>style.visibility</p:attrName>
                                        </p:attrNameLst>
                                      </p:cBhvr>
                                      <p:to>
                                        <p:strVal val="hidden"/>
                                      </p:to>
                                    </p:set>
                                  </p:childTnLst>
                                </p:cTn>
                              </p:par>
                              <p:par>
                                <p:cTn id="18" presetID="10" presetClass="exit" presetSubtype="0" fill="hold" grpId="0" nodeType="withEffect">
                                  <p:stCondLst>
                                    <p:cond delay="4000"/>
                                  </p:stCondLst>
                                  <p:childTnLst>
                                    <p:animEffect transition="out" filter="fade">
                                      <p:cBhvr>
                                        <p:cTn id="19" dur="500"/>
                                        <p:tgtEl>
                                          <p:spTgt spid="19"/>
                                        </p:tgtEl>
                                      </p:cBhvr>
                                    </p:animEffect>
                                    <p:set>
                                      <p:cBhvr>
                                        <p:cTn id="20" dur="1" fill="hold">
                                          <p:stCondLst>
                                            <p:cond delay="499"/>
                                          </p:stCondLst>
                                        </p:cTn>
                                        <p:tgtEl>
                                          <p:spTgt spid="19"/>
                                        </p:tgtEl>
                                        <p:attrNameLst>
                                          <p:attrName>style.visibility</p:attrName>
                                        </p:attrNameLst>
                                      </p:cBhvr>
                                      <p:to>
                                        <p:strVal val="hidden"/>
                                      </p:to>
                                    </p:set>
                                  </p:childTnLst>
                                </p:cTn>
                              </p:par>
                              <p:par>
                                <p:cTn id="21" presetID="10" presetClass="exit" presetSubtype="0" fill="hold" grpId="0" nodeType="withEffect">
                                  <p:stCondLst>
                                    <p:cond delay="6000"/>
                                  </p:stCondLst>
                                  <p:childTnLst>
                                    <p:animEffect transition="out" filter="fade">
                                      <p:cBhvr>
                                        <p:cTn id="22" dur="500"/>
                                        <p:tgtEl>
                                          <p:spTgt spid="16"/>
                                        </p:tgtEl>
                                      </p:cBhvr>
                                    </p:animEffect>
                                    <p:set>
                                      <p:cBhvr>
                                        <p:cTn id="23" dur="1" fill="hold">
                                          <p:stCondLst>
                                            <p:cond delay="499"/>
                                          </p:stCondLst>
                                        </p:cTn>
                                        <p:tgtEl>
                                          <p:spTgt spid="16"/>
                                        </p:tgtEl>
                                        <p:attrNameLst>
                                          <p:attrName>style.visibility</p:attrName>
                                        </p:attrNameLst>
                                      </p:cBhvr>
                                      <p:to>
                                        <p:strVal val="hidden"/>
                                      </p:to>
                                    </p:set>
                                  </p:childTnLst>
                                </p:cTn>
                              </p:par>
                              <p:par>
                                <p:cTn id="24" presetID="10" presetClass="exit" presetSubtype="0" fill="hold" grpId="0" nodeType="withEffect">
                                  <p:stCondLst>
                                    <p:cond delay="6000"/>
                                  </p:stCondLst>
                                  <p:childTnLst>
                                    <p:animEffect transition="out" filter="fade">
                                      <p:cBhvr>
                                        <p:cTn id="25" dur="500"/>
                                        <p:tgtEl>
                                          <p:spTgt spid="20"/>
                                        </p:tgtEl>
                                      </p:cBhvr>
                                    </p:animEffect>
                                    <p:set>
                                      <p:cBhvr>
                                        <p:cTn id="26" dur="1" fill="hold">
                                          <p:stCondLst>
                                            <p:cond delay="499"/>
                                          </p:stCondLst>
                                        </p:cTn>
                                        <p:tgtEl>
                                          <p:spTgt spid="20"/>
                                        </p:tgtEl>
                                        <p:attrNameLst>
                                          <p:attrName>style.visibility</p:attrName>
                                        </p:attrNameLst>
                                      </p:cBhvr>
                                      <p:to>
                                        <p:strVal val="hidden"/>
                                      </p:to>
                                    </p:set>
                                  </p:childTnLst>
                                </p:cTn>
                              </p:par>
                              <p:par>
                                <p:cTn id="27" presetID="10" presetClass="exit" presetSubtype="0" fill="hold" grpId="0" nodeType="withEffect">
                                  <p:stCondLst>
                                    <p:cond delay="8000"/>
                                  </p:stCondLst>
                                  <p:childTnLst>
                                    <p:animEffect transition="out" filter="fade">
                                      <p:cBhvr>
                                        <p:cTn id="28" dur="500"/>
                                        <p:tgtEl>
                                          <p:spTgt spid="21"/>
                                        </p:tgtEl>
                                      </p:cBhvr>
                                    </p:animEffect>
                                    <p:set>
                                      <p:cBhvr>
                                        <p:cTn id="29" dur="1" fill="hold">
                                          <p:stCondLst>
                                            <p:cond delay="499"/>
                                          </p:stCondLst>
                                        </p:cTn>
                                        <p:tgtEl>
                                          <p:spTgt spid="21"/>
                                        </p:tgtEl>
                                        <p:attrNameLst>
                                          <p:attrName>style.visibility</p:attrName>
                                        </p:attrNameLst>
                                      </p:cBhvr>
                                      <p:to>
                                        <p:strVal val="hidden"/>
                                      </p:to>
                                    </p:set>
                                  </p:childTnLst>
                                </p:cTn>
                              </p:par>
                              <p:par>
                                <p:cTn id="30" presetID="10" presetClass="exit" presetSubtype="0" fill="hold" grpId="0" nodeType="withEffect">
                                  <p:stCondLst>
                                    <p:cond delay="8000"/>
                                  </p:stCondLst>
                                  <p:childTnLst>
                                    <p:animEffect transition="out" filter="fade">
                                      <p:cBhvr>
                                        <p:cTn id="31" dur="500"/>
                                        <p:tgtEl>
                                          <p:spTgt spid="17"/>
                                        </p:tgtEl>
                                      </p:cBhvr>
                                    </p:animEffect>
                                    <p:set>
                                      <p:cBhvr>
                                        <p:cTn id="32" dur="1" fill="hold">
                                          <p:stCondLst>
                                            <p:cond delay="499"/>
                                          </p:stCondLst>
                                        </p:cTn>
                                        <p:tgtEl>
                                          <p:spTgt spid="17"/>
                                        </p:tgtEl>
                                        <p:attrNameLst>
                                          <p:attrName>style.visibility</p:attrName>
                                        </p:attrNameLst>
                                      </p:cBhvr>
                                      <p:to>
                                        <p:strVal val="hidden"/>
                                      </p:to>
                                    </p:set>
                                  </p:childTnLst>
                                </p:cTn>
                              </p:par>
                              <p:par>
                                <p:cTn id="33" presetID="10" presetClass="exit" presetSubtype="0" fill="hold" grpId="0" nodeType="withEffect">
                                  <p:stCondLst>
                                    <p:cond delay="10000"/>
                                  </p:stCondLst>
                                  <p:childTnLst>
                                    <p:animEffect transition="out" filter="fade">
                                      <p:cBhvr>
                                        <p:cTn id="34" dur="500"/>
                                        <p:tgtEl>
                                          <p:spTgt spid="22"/>
                                        </p:tgtEl>
                                      </p:cBhvr>
                                    </p:animEffect>
                                    <p:set>
                                      <p:cBhvr>
                                        <p:cTn id="35" dur="1" fill="hold">
                                          <p:stCondLst>
                                            <p:cond delay="4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audio>
              <p:cMediaNode>
                <p:cTn id="36" fill="hold" display="0">
                  <p:stCondLst>
                    <p:cond delay="indefinite"/>
                  </p:stCondLst>
                  <p:endCondLst>
                    <p:cond evt="onNext" delay="0">
                      <p:tgtEl>
                        <p:sldTgt/>
                      </p:tgtEl>
                    </p:cond>
                    <p:cond evt="onPrev" delay="0">
                      <p:tgtEl>
                        <p:sldTgt/>
                      </p:tgtEl>
                    </p:cond>
                    <p:cond evt="onStopAudio" delay="0">
                      <p:tgtEl>
                        <p:sldTgt/>
                      </p:tgtEl>
                    </p:cond>
                  </p:endCondLst>
                </p:cTn>
                <p:tgtEl>
                  <p:spTgt spid="3"/>
                </p:tgtEl>
              </p:cMediaNode>
            </p:audio>
            <p:audio>
              <p:cMediaNode vol="100000" showWhenStopped="0">
                <p:cTn id="3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bldLst>
      <p:bldP spid="14" grpId="0" animBg="1"/>
      <p:bldP spid="15" grpId="0" animBg="1"/>
      <p:bldP spid="16" grpId="0" animBg="1"/>
      <p:bldP spid="17" grpId="0" animBg="1"/>
      <p:bldP spid="18" grpId="0" animBg="1"/>
      <p:bldP spid="19" grpId="0" animBg="1"/>
      <p:bldP spid="20" grpId="0" animBg="1"/>
      <p:bldP spid="21" grpId="0" animBg="1"/>
      <p:bldP spid="22"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rgbClr val="FFFFFF"/>
                </a:solidFill>
                <a:effectLst>
                  <a:outerShdw blurRad="38100" dist="38100" dir="2700000" algn="tl">
                    <a:srgbClr val="000000"/>
                  </a:outerShdw>
                </a:effectLst>
                <a:latin typeface="+mn-lt"/>
              </a:rPr>
              <a:t>There is an increased level of melanin production in order to protect the kin from UV light</a:t>
            </a:r>
            <a:endParaRPr lang="en-US" sz="3600" dirty="0">
              <a:solidFill>
                <a:srgbClr val="FFFFFF"/>
              </a:solidFill>
              <a:effectLst>
                <a:outerShdw blurRad="38100" dist="38100" dir="2700000" algn="tl">
                  <a:srgbClr val="000000"/>
                </a:outerShdw>
              </a:effectLst>
              <a:latin typeface="+mn-lt"/>
            </a:endParaRPr>
          </a:p>
        </p:txBody>
      </p:sp>
      <p:sp>
        <p:nvSpPr>
          <p:cNvPr id="4" name="Right Arrow 3">
            <a:hlinkClick r:id="rId2" action="ppaction://hlinksldjump"/>
          </p:cNvPr>
          <p:cNvSpPr/>
          <p:nvPr/>
        </p:nvSpPr>
        <p:spPr>
          <a:xfrm>
            <a:off x="7620000" y="5867400"/>
            <a:ext cx="9144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rgbClr val="FFFFFF"/>
                </a:solidFill>
                <a:effectLst>
                  <a:outerShdw blurRad="38100" dist="38100" dir="2700000" algn="tl">
                    <a:srgbClr val="000000"/>
                  </a:outerShdw>
                </a:effectLst>
                <a:latin typeface="+mn-lt"/>
              </a:rPr>
              <a:t>When the body temperature rises, what becomes activated?</a:t>
            </a:r>
            <a:endParaRPr lang="en-US" sz="3600" dirty="0">
              <a:solidFill>
                <a:srgbClr val="FFFFFF"/>
              </a:solidFill>
              <a:effectLst>
                <a:outerShdw blurRad="38100" dist="38100" dir="2700000" algn="tl">
                  <a:srgbClr val="000000"/>
                </a:outerShdw>
              </a:effectLst>
              <a:latin typeface="+mn-lt"/>
            </a:endParaRPr>
          </a:p>
        </p:txBody>
      </p:sp>
      <p:pic>
        <p:nvPicPr>
          <p:cNvPr id="3" name="dodododododo.mp3">
            <a:hlinkClick r:id="" action="ppaction://media"/>
          </p:cNvPr>
          <p:cNvPicPr>
            <a:picLocks noRot="1" noChangeAspect="1"/>
          </p:cNvPicPr>
          <p:nvPr>
            <a:audioFile r:link="rId1"/>
          </p:nvPr>
        </p:nvPicPr>
        <p:blipFill>
          <a:blip r:embed="rId4" cstate="print"/>
          <a:stretch>
            <a:fillRect/>
          </a:stretch>
        </p:blipFill>
        <p:spPr>
          <a:xfrm>
            <a:off x="4648200" y="6858000"/>
            <a:ext cx="304800" cy="304800"/>
          </a:xfrm>
          <a:prstGeom prst="rect">
            <a:avLst/>
          </a:prstGeom>
        </p:spPr>
      </p:pic>
      <p:pic>
        <p:nvPicPr>
          <p:cNvPr id="4" name="145802_SOUNDDOGS_ga.mp3">
            <a:hlinkClick r:id="" action="ppaction://media"/>
          </p:cNvPr>
          <p:cNvPicPr>
            <a:picLocks noRot="1" noChangeAspect="1"/>
          </p:cNvPicPr>
          <p:nvPr>
            <a:audioFile r:link="rId2"/>
          </p:nvPr>
        </p:nvPicPr>
        <p:blipFill>
          <a:blip r:embed="rId4" cstate="print"/>
          <a:stretch>
            <a:fillRect/>
          </a:stretch>
        </p:blipFill>
        <p:spPr>
          <a:xfrm>
            <a:off x="5257800" y="6858000"/>
            <a:ext cx="304800" cy="304800"/>
          </a:xfrm>
          <a:prstGeom prst="rect">
            <a:avLst/>
          </a:prstGeom>
        </p:spPr>
      </p:pic>
      <p:sp>
        <p:nvSpPr>
          <p:cNvPr id="5" name="Rectangle 4"/>
          <p:cNvSpPr/>
          <p:nvPr/>
        </p:nvSpPr>
        <p:spPr>
          <a:xfrm>
            <a:off x="1447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6" name="Rectangle 5"/>
          <p:cNvSpPr/>
          <p:nvPr/>
        </p:nvSpPr>
        <p:spPr>
          <a:xfrm>
            <a:off x="2209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7" name="Rectangle 6"/>
          <p:cNvSpPr/>
          <p:nvPr/>
        </p:nvSpPr>
        <p:spPr>
          <a:xfrm>
            <a:off x="2971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8" name="Rectangle 7"/>
          <p:cNvSpPr/>
          <p:nvPr/>
        </p:nvSpPr>
        <p:spPr>
          <a:xfrm>
            <a:off x="3733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9" name="Rectangle 8"/>
          <p:cNvSpPr/>
          <p:nvPr/>
        </p:nvSpPr>
        <p:spPr>
          <a:xfrm>
            <a:off x="7543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0" name="Rectangle 9"/>
          <p:cNvSpPr/>
          <p:nvPr/>
        </p:nvSpPr>
        <p:spPr>
          <a:xfrm>
            <a:off x="6781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1" name="Rectangle 10"/>
          <p:cNvSpPr/>
          <p:nvPr/>
        </p:nvSpPr>
        <p:spPr>
          <a:xfrm>
            <a:off x="6019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2" name="Rectangle 11"/>
          <p:cNvSpPr/>
          <p:nvPr/>
        </p:nvSpPr>
        <p:spPr>
          <a:xfrm>
            <a:off x="5257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3" name="Rectangle 12"/>
          <p:cNvSpPr/>
          <p:nvPr/>
        </p:nvSpPr>
        <p:spPr>
          <a:xfrm>
            <a:off x="4495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4" name="Rectangle 13"/>
          <p:cNvSpPr/>
          <p:nvPr/>
        </p:nvSpPr>
        <p:spPr>
          <a:xfrm>
            <a:off x="1447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2209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2971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3733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7543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6781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6019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a:off x="5257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a:off x="4495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itle 1"/>
          <p:cNvSpPr txBox="1">
            <a:spLocks/>
          </p:cNvSpPr>
          <p:nvPr/>
        </p:nvSpPr>
        <p:spPr>
          <a:xfrm>
            <a:off x="533400" y="4724400"/>
            <a:ext cx="8229600" cy="1143000"/>
          </a:xfrm>
          <a:prstGeom prst="rect">
            <a:avLst/>
          </a:prstGeom>
        </p:spPr>
        <p:txBody>
          <a:bodyPr vert="horz" lIns="91440" tIns="45720" rIns="91440" bIns="45720" rtlCol="0" anchor="ctr">
            <a:noAutofit/>
          </a:bodyPr>
          <a:lstStyle/>
          <a:p>
            <a:pPr marL="457200" marR="0" lvl="4" indent="280988" algn="ctr" defTabSz="914400" rtl="0" eaLnBrk="1" fontAlgn="base" latinLnBrk="0" hangingPunct="1">
              <a:lnSpc>
                <a:spcPct val="100000"/>
              </a:lnSpc>
              <a:spcBef>
                <a:spcPct val="0"/>
              </a:spcBef>
              <a:spcAft>
                <a:spcPct val="0"/>
              </a:spcAft>
              <a:buClrTx/>
              <a:buSzTx/>
              <a:buFontTx/>
              <a:buNone/>
              <a:tabLst/>
              <a:defRPr/>
            </a:pPr>
            <a:endParaRPr kumimoji="0" lang="en-US" sz="3600"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mn-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31634" fill="hold"/>
                                        <p:tgtEl>
                                          <p:spTgt spid="3"/>
                                        </p:tgtEl>
                                      </p:cBhvr>
                                    </p:cmd>
                                  </p:childTnLst>
                                </p:cTn>
                              </p:par>
                              <p:par>
                                <p:cTn id="7" presetID="1" presetClass="mediacall" presetSubtype="0" fill="hold" nodeType="withEffect">
                                  <p:stCondLst>
                                    <p:cond delay="8000"/>
                                  </p:stCondLst>
                                  <p:childTnLst>
                                    <p:cmd type="call" cmd="playFrom(0.0)">
                                      <p:cBhvr>
                                        <p:cTn id="8" dur="2867" fill="hold"/>
                                        <p:tgtEl>
                                          <p:spTgt spid="4"/>
                                        </p:tgtEl>
                                      </p:cBhvr>
                                    </p:cmd>
                                  </p:childTnLst>
                                </p:cTn>
                              </p:par>
                              <p:par>
                                <p:cTn id="9" presetID="10" presetClass="exit" presetSubtype="0" fill="hold" grpId="0" nodeType="withEffect">
                                  <p:stCondLst>
                                    <p:cond delay="2000"/>
                                  </p:stCondLst>
                                  <p:childTnLst>
                                    <p:animEffect transition="out" filter="fade">
                                      <p:cBhvr>
                                        <p:cTn id="10" dur="500"/>
                                        <p:tgtEl>
                                          <p:spTgt spid="14"/>
                                        </p:tgtEl>
                                      </p:cBhvr>
                                    </p:animEffect>
                                    <p:set>
                                      <p:cBhvr>
                                        <p:cTn id="11" dur="1" fill="hold">
                                          <p:stCondLst>
                                            <p:cond delay="499"/>
                                          </p:stCondLst>
                                        </p:cTn>
                                        <p:tgtEl>
                                          <p:spTgt spid="14"/>
                                        </p:tgtEl>
                                        <p:attrNameLst>
                                          <p:attrName>style.visibility</p:attrName>
                                        </p:attrNameLst>
                                      </p:cBhvr>
                                      <p:to>
                                        <p:strVal val="hidden"/>
                                      </p:to>
                                    </p:set>
                                  </p:childTnLst>
                                </p:cTn>
                              </p:par>
                              <p:par>
                                <p:cTn id="12" presetID="10" presetClass="exit" presetSubtype="0" fill="hold" grpId="0" nodeType="withEffect">
                                  <p:stCondLst>
                                    <p:cond delay="2000"/>
                                  </p:stCondLst>
                                  <p:childTnLst>
                                    <p:animEffect transition="out" filter="fade">
                                      <p:cBhvr>
                                        <p:cTn id="13" dur="500"/>
                                        <p:tgtEl>
                                          <p:spTgt spid="18"/>
                                        </p:tgtEl>
                                      </p:cBhvr>
                                    </p:animEffect>
                                    <p:set>
                                      <p:cBhvr>
                                        <p:cTn id="14" dur="1" fill="hold">
                                          <p:stCondLst>
                                            <p:cond delay="499"/>
                                          </p:stCondLst>
                                        </p:cTn>
                                        <p:tgtEl>
                                          <p:spTgt spid="18"/>
                                        </p:tgtEl>
                                        <p:attrNameLst>
                                          <p:attrName>style.visibility</p:attrName>
                                        </p:attrNameLst>
                                      </p:cBhvr>
                                      <p:to>
                                        <p:strVal val="hidden"/>
                                      </p:to>
                                    </p:set>
                                  </p:childTnLst>
                                </p:cTn>
                              </p:par>
                              <p:par>
                                <p:cTn id="15" presetID="10" presetClass="exit" presetSubtype="0" fill="hold" grpId="0" nodeType="withEffect">
                                  <p:stCondLst>
                                    <p:cond delay="4000"/>
                                  </p:stCondLst>
                                  <p:childTnLst>
                                    <p:animEffect transition="out" filter="fade">
                                      <p:cBhvr>
                                        <p:cTn id="16" dur="500"/>
                                        <p:tgtEl>
                                          <p:spTgt spid="15"/>
                                        </p:tgtEl>
                                      </p:cBhvr>
                                    </p:animEffect>
                                    <p:set>
                                      <p:cBhvr>
                                        <p:cTn id="17" dur="1" fill="hold">
                                          <p:stCondLst>
                                            <p:cond delay="499"/>
                                          </p:stCondLst>
                                        </p:cTn>
                                        <p:tgtEl>
                                          <p:spTgt spid="15"/>
                                        </p:tgtEl>
                                        <p:attrNameLst>
                                          <p:attrName>style.visibility</p:attrName>
                                        </p:attrNameLst>
                                      </p:cBhvr>
                                      <p:to>
                                        <p:strVal val="hidden"/>
                                      </p:to>
                                    </p:set>
                                  </p:childTnLst>
                                </p:cTn>
                              </p:par>
                              <p:par>
                                <p:cTn id="18" presetID="10" presetClass="exit" presetSubtype="0" fill="hold" grpId="0" nodeType="withEffect">
                                  <p:stCondLst>
                                    <p:cond delay="4000"/>
                                  </p:stCondLst>
                                  <p:childTnLst>
                                    <p:animEffect transition="out" filter="fade">
                                      <p:cBhvr>
                                        <p:cTn id="19" dur="500"/>
                                        <p:tgtEl>
                                          <p:spTgt spid="19"/>
                                        </p:tgtEl>
                                      </p:cBhvr>
                                    </p:animEffect>
                                    <p:set>
                                      <p:cBhvr>
                                        <p:cTn id="20" dur="1" fill="hold">
                                          <p:stCondLst>
                                            <p:cond delay="499"/>
                                          </p:stCondLst>
                                        </p:cTn>
                                        <p:tgtEl>
                                          <p:spTgt spid="19"/>
                                        </p:tgtEl>
                                        <p:attrNameLst>
                                          <p:attrName>style.visibility</p:attrName>
                                        </p:attrNameLst>
                                      </p:cBhvr>
                                      <p:to>
                                        <p:strVal val="hidden"/>
                                      </p:to>
                                    </p:set>
                                  </p:childTnLst>
                                </p:cTn>
                              </p:par>
                              <p:par>
                                <p:cTn id="21" presetID="10" presetClass="exit" presetSubtype="0" fill="hold" grpId="0" nodeType="withEffect">
                                  <p:stCondLst>
                                    <p:cond delay="6000"/>
                                  </p:stCondLst>
                                  <p:childTnLst>
                                    <p:animEffect transition="out" filter="fade">
                                      <p:cBhvr>
                                        <p:cTn id="22" dur="500"/>
                                        <p:tgtEl>
                                          <p:spTgt spid="16"/>
                                        </p:tgtEl>
                                      </p:cBhvr>
                                    </p:animEffect>
                                    <p:set>
                                      <p:cBhvr>
                                        <p:cTn id="23" dur="1" fill="hold">
                                          <p:stCondLst>
                                            <p:cond delay="499"/>
                                          </p:stCondLst>
                                        </p:cTn>
                                        <p:tgtEl>
                                          <p:spTgt spid="16"/>
                                        </p:tgtEl>
                                        <p:attrNameLst>
                                          <p:attrName>style.visibility</p:attrName>
                                        </p:attrNameLst>
                                      </p:cBhvr>
                                      <p:to>
                                        <p:strVal val="hidden"/>
                                      </p:to>
                                    </p:set>
                                  </p:childTnLst>
                                </p:cTn>
                              </p:par>
                              <p:par>
                                <p:cTn id="24" presetID="10" presetClass="exit" presetSubtype="0" fill="hold" grpId="0" nodeType="withEffect">
                                  <p:stCondLst>
                                    <p:cond delay="6000"/>
                                  </p:stCondLst>
                                  <p:childTnLst>
                                    <p:animEffect transition="out" filter="fade">
                                      <p:cBhvr>
                                        <p:cTn id="25" dur="500"/>
                                        <p:tgtEl>
                                          <p:spTgt spid="20"/>
                                        </p:tgtEl>
                                      </p:cBhvr>
                                    </p:animEffect>
                                    <p:set>
                                      <p:cBhvr>
                                        <p:cTn id="26" dur="1" fill="hold">
                                          <p:stCondLst>
                                            <p:cond delay="499"/>
                                          </p:stCondLst>
                                        </p:cTn>
                                        <p:tgtEl>
                                          <p:spTgt spid="20"/>
                                        </p:tgtEl>
                                        <p:attrNameLst>
                                          <p:attrName>style.visibility</p:attrName>
                                        </p:attrNameLst>
                                      </p:cBhvr>
                                      <p:to>
                                        <p:strVal val="hidden"/>
                                      </p:to>
                                    </p:set>
                                  </p:childTnLst>
                                </p:cTn>
                              </p:par>
                              <p:par>
                                <p:cTn id="27" presetID="10" presetClass="exit" presetSubtype="0" fill="hold" grpId="0" nodeType="withEffect">
                                  <p:stCondLst>
                                    <p:cond delay="8000"/>
                                  </p:stCondLst>
                                  <p:childTnLst>
                                    <p:animEffect transition="out" filter="fade">
                                      <p:cBhvr>
                                        <p:cTn id="28" dur="500"/>
                                        <p:tgtEl>
                                          <p:spTgt spid="21"/>
                                        </p:tgtEl>
                                      </p:cBhvr>
                                    </p:animEffect>
                                    <p:set>
                                      <p:cBhvr>
                                        <p:cTn id="29" dur="1" fill="hold">
                                          <p:stCondLst>
                                            <p:cond delay="499"/>
                                          </p:stCondLst>
                                        </p:cTn>
                                        <p:tgtEl>
                                          <p:spTgt spid="21"/>
                                        </p:tgtEl>
                                        <p:attrNameLst>
                                          <p:attrName>style.visibility</p:attrName>
                                        </p:attrNameLst>
                                      </p:cBhvr>
                                      <p:to>
                                        <p:strVal val="hidden"/>
                                      </p:to>
                                    </p:set>
                                  </p:childTnLst>
                                </p:cTn>
                              </p:par>
                              <p:par>
                                <p:cTn id="30" presetID="10" presetClass="exit" presetSubtype="0" fill="hold" grpId="0" nodeType="withEffect">
                                  <p:stCondLst>
                                    <p:cond delay="8000"/>
                                  </p:stCondLst>
                                  <p:childTnLst>
                                    <p:animEffect transition="out" filter="fade">
                                      <p:cBhvr>
                                        <p:cTn id="31" dur="500"/>
                                        <p:tgtEl>
                                          <p:spTgt spid="17"/>
                                        </p:tgtEl>
                                      </p:cBhvr>
                                    </p:animEffect>
                                    <p:set>
                                      <p:cBhvr>
                                        <p:cTn id="32" dur="1" fill="hold">
                                          <p:stCondLst>
                                            <p:cond delay="499"/>
                                          </p:stCondLst>
                                        </p:cTn>
                                        <p:tgtEl>
                                          <p:spTgt spid="17"/>
                                        </p:tgtEl>
                                        <p:attrNameLst>
                                          <p:attrName>style.visibility</p:attrName>
                                        </p:attrNameLst>
                                      </p:cBhvr>
                                      <p:to>
                                        <p:strVal val="hidden"/>
                                      </p:to>
                                    </p:set>
                                  </p:childTnLst>
                                </p:cTn>
                              </p:par>
                              <p:par>
                                <p:cTn id="33" presetID="10" presetClass="exit" presetSubtype="0" fill="hold" grpId="0" nodeType="withEffect">
                                  <p:stCondLst>
                                    <p:cond delay="10000"/>
                                  </p:stCondLst>
                                  <p:childTnLst>
                                    <p:animEffect transition="out" filter="fade">
                                      <p:cBhvr>
                                        <p:cTn id="34" dur="500"/>
                                        <p:tgtEl>
                                          <p:spTgt spid="22"/>
                                        </p:tgtEl>
                                      </p:cBhvr>
                                    </p:animEffect>
                                    <p:set>
                                      <p:cBhvr>
                                        <p:cTn id="35" dur="1" fill="hold">
                                          <p:stCondLst>
                                            <p:cond delay="4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audio>
              <p:cMediaNode>
                <p:cTn id="36" fill="hold" display="0">
                  <p:stCondLst>
                    <p:cond delay="indefinite"/>
                  </p:stCondLst>
                  <p:endCondLst>
                    <p:cond evt="onNext" delay="0">
                      <p:tgtEl>
                        <p:sldTgt/>
                      </p:tgtEl>
                    </p:cond>
                    <p:cond evt="onPrev" delay="0">
                      <p:tgtEl>
                        <p:sldTgt/>
                      </p:tgtEl>
                    </p:cond>
                    <p:cond evt="onStopAudio" delay="0">
                      <p:tgtEl>
                        <p:sldTgt/>
                      </p:tgtEl>
                    </p:cond>
                  </p:endCondLst>
                </p:cTn>
                <p:tgtEl>
                  <p:spTgt spid="3"/>
                </p:tgtEl>
              </p:cMediaNode>
            </p:audio>
            <p:audio>
              <p:cMediaNode vol="100000" showWhenStopped="0">
                <p:cTn id="3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bldLst>
      <p:bldP spid="14" grpId="0" animBg="1"/>
      <p:bldP spid="15" grpId="0" animBg="1"/>
      <p:bldP spid="16" grpId="0" animBg="1"/>
      <p:bldP spid="17" grpId="0" animBg="1"/>
      <p:bldP spid="18" grpId="0" animBg="1"/>
      <p:bldP spid="19" grpId="0" animBg="1"/>
      <p:bldP spid="20" grpId="0" animBg="1"/>
      <p:bldP spid="21" grpId="0" animBg="1"/>
      <p:bldP spid="22"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FFFFFF"/>
                </a:solidFill>
                <a:effectLst>
                  <a:outerShdw blurRad="38100" dist="38100" dir="2700000" algn="tl">
                    <a:srgbClr val="000000"/>
                  </a:outerShdw>
                </a:effectLst>
                <a:latin typeface="+mn-lt"/>
              </a:rPr>
              <a:t>Sweat glands</a:t>
            </a:r>
            <a:endParaRPr lang="en-US" sz="3600" dirty="0">
              <a:solidFill>
                <a:srgbClr val="FFFFFF"/>
              </a:solidFill>
              <a:effectLst>
                <a:outerShdw blurRad="38100" dist="38100" dir="2700000" algn="tl">
                  <a:srgbClr val="000000"/>
                </a:outerShdw>
              </a:effectLst>
              <a:latin typeface="+mn-lt"/>
            </a:endParaRPr>
          </a:p>
        </p:txBody>
      </p:sp>
      <p:sp>
        <p:nvSpPr>
          <p:cNvPr id="4" name="Right Arrow 3">
            <a:hlinkClick r:id="rId2" action="ppaction://hlinksldjump"/>
          </p:cNvPr>
          <p:cNvSpPr/>
          <p:nvPr/>
        </p:nvSpPr>
        <p:spPr>
          <a:xfrm>
            <a:off x="7620000" y="5867400"/>
            <a:ext cx="9144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dodododododo.mp3">
            <a:hlinkClick r:id="" action="ppaction://media"/>
          </p:cNvPr>
          <p:cNvPicPr>
            <a:picLocks noRot="1" noChangeAspect="1"/>
          </p:cNvPicPr>
          <p:nvPr>
            <a:audioFile r:link="rId1"/>
          </p:nvPr>
        </p:nvPicPr>
        <p:blipFill>
          <a:blip r:embed="rId4" cstate="print"/>
          <a:stretch>
            <a:fillRect/>
          </a:stretch>
        </p:blipFill>
        <p:spPr>
          <a:xfrm>
            <a:off x="4648200" y="6858000"/>
            <a:ext cx="304800" cy="304800"/>
          </a:xfrm>
          <a:prstGeom prst="rect">
            <a:avLst/>
          </a:prstGeom>
        </p:spPr>
      </p:pic>
      <p:pic>
        <p:nvPicPr>
          <p:cNvPr id="4" name="145802_SOUNDDOGS_ga.mp3">
            <a:hlinkClick r:id="" action="ppaction://media"/>
          </p:cNvPr>
          <p:cNvPicPr>
            <a:picLocks noRot="1" noChangeAspect="1"/>
          </p:cNvPicPr>
          <p:nvPr>
            <a:audioFile r:link="rId2"/>
          </p:nvPr>
        </p:nvPicPr>
        <p:blipFill>
          <a:blip r:embed="rId4" cstate="print"/>
          <a:stretch>
            <a:fillRect/>
          </a:stretch>
        </p:blipFill>
        <p:spPr>
          <a:xfrm>
            <a:off x="5257800" y="6858000"/>
            <a:ext cx="304800" cy="304800"/>
          </a:xfrm>
          <a:prstGeom prst="rect">
            <a:avLst/>
          </a:prstGeom>
        </p:spPr>
      </p:pic>
      <p:sp>
        <p:nvSpPr>
          <p:cNvPr id="5" name="Rectangle 4"/>
          <p:cNvSpPr/>
          <p:nvPr/>
        </p:nvSpPr>
        <p:spPr>
          <a:xfrm>
            <a:off x="1447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6" name="Rectangle 5"/>
          <p:cNvSpPr/>
          <p:nvPr/>
        </p:nvSpPr>
        <p:spPr>
          <a:xfrm>
            <a:off x="2209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7" name="Rectangle 6"/>
          <p:cNvSpPr/>
          <p:nvPr/>
        </p:nvSpPr>
        <p:spPr>
          <a:xfrm>
            <a:off x="2971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8" name="Rectangle 7"/>
          <p:cNvSpPr/>
          <p:nvPr/>
        </p:nvSpPr>
        <p:spPr>
          <a:xfrm>
            <a:off x="3733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9" name="Rectangle 8"/>
          <p:cNvSpPr/>
          <p:nvPr/>
        </p:nvSpPr>
        <p:spPr>
          <a:xfrm>
            <a:off x="7543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0" name="Rectangle 9"/>
          <p:cNvSpPr/>
          <p:nvPr/>
        </p:nvSpPr>
        <p:spPr>
          <a:xfrm>
            <a:off x="6781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1" name="Rectangle 10"/>
          <p:cNvSpPr/>
          <p:nvPr/>
        </p:nvSpPr>
        <p:spPr>
          <a:xfrm>
            <a:off x="6019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2" name="Rectangle 11"/>
          <p:cNvSpPr/>
          <p:nvPr/>
        </p:nvSpPr>
        <p:spPr>
          <a:xfrm>
            <a:off x="5257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3" name="Rectangle 12"/>
          <p:cNvSpPr/>
          <p:nvPr/>
        </p:nvSpPr>
        <p:spPr>
          <a:xfrm>
            <a:off x="4495800" y="6019800"/>
            <a:ext cx="7620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4" name="Rectangle 13"/>
          <p:cNvSpPr/>
          <p:nvPr/>
        </p:nvSpPr>
        <p:spPr>
          <a:xfrm>
            <a:off x="1447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2209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2971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3733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7543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6781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6019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a:off x="5257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a:off x="4495800" y="6019800"/>
            <a:ext cx="762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itle 1"/>
          <p:cNvSpPr txBox="1">
            <a:spLocks/>
          </p:cNvSpPr>
          <p:nvPr/>
        </p:nvSpPr>
        <p:spPr>
          <a:xfrm>
            <a:off x="381000" y="381000"/>
            <a:ext cx="8229600"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rgbClr val="FFFFFF"/>
                </a:solidFill>
                <a:effectLst>
                  <a:outerShdw blurRad="38100" dist="38100" dir="2700000" algn="tl">
                    <a:srgbClr val="000000"/>
                  </a:outerShdw>
                </a:effectLst>
                <a:uLnTx/>
                <a:uFillTx/>
                <a:latin typeface="+mn-lt"/>
                <a:ea typeface="+mj-ea"/>
                <a:cs typeface="+mj-cs"/>
              </a:rPr>
              <a:t>Label the following structures:</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600" b="0" i="0" u="none" strike="noStrike" kern="1200" cap="none" spc="0" normalizeH="0" baseline="0" noProof="0" dirty="0" smtClean="0">
              <a:ln>
                <a:noFill/>
              </a:ln>
              <a:solidFill>
                <a:srgbClr val="FFFFFF"/>
              </a:solidFill>
              <a:effectLst>
                <a:outerShdw blurRad="38100" dist="38100" dir="2700000" algn="tl">
                  <a:srgbClr val="000000"/>
                </a:outerShdw>
              </a:effectLst>
              <a:uLnTx/>
              <a:uFillTx/>
              <a:latin typeface="+mn-lt"/>
              <a:ea typeface="+mj-ea"/>
              <a:cs typeface="+mj-cs"/>
            </a:endParaRPr>
          </a:p>
        </p:txBody>
      </p:sp>
      <p:pic>
        <p:nvPicPr>
          <p:cNvPr id="24" name="Picture 2" descr="04"/>
          <p:cNvPicPr preferRelativeResize="0">
            <a:picLocks noChangeAspect="1" noChangeArrowheads="1"/>
          </p:cNvPicPr>
          <p:nvPr/>
        </p:nvPicPr>
        <p:blipFill rotWithShape="1">
          <a:blip r:embed="rId5">
            <a:extLst>
              <a:ext uri="{28A0092B-C50C-407E-A947-70E740481C1C}">
                <a14:useLocalDpi xmlns:a14="http://schemas.microsoft.com/office/drawing/2010/main" val="0"/>
              </a:ext>
            </a:extLst>
          </a:blip>
          <a:srcRect l="19538" t="10829" r="23961" b="6905"/>
          <a:stretch/>
        </p:blipFill>
        <p:spPr bwMode="auto">
          <a:xfrm>
            <a:off x="2623127" y="1752600"/>
            <a:ext cx="3398982" cy="38238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5" name="Straight Arrow Connector 24"/>
          <p:cNvCxnSpPr/>
          <p:nvPr/>
        </p:nvCxnSpPr>
        <p:spPr>
          <a:xfrm flipV="1">
            <a:off x="1447800" y="4267200"/>
            <a:ext cx="1524000" cy="22860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27" name="Straight Arrow Connector 26"/>
          <p:cNvCxnSpPr/>
          <p:nvPr/>
        </p:nvCxnSpPr>
        <p:spPr>
          <a:xfrm>
            <a:off x="1828800" y="2438400"/>
            <a:ext cx="990600" cy="38100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29" name="Straight Arrow Connector 28"/>
          <p:cNvCxnSpPr/>
          <p:nvPr/>
        </p:nvCxnSpPr>
        <p:spPr>
          <a:xfrm flipH="1">
            <a:off x="5257800" y="4800600"/>
            <a:ext cx="1905000" cy="15240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31" name="Straight Arrow Connector 30"/>
          <p:cNvCxnSpPr/>
          <p:nvPr/>
        </p:nvCxnSpPr>
        <p:spPr>
          <a:xfrm flipH="1">
            <a:off x="4322618" y="3664527"/>
            <a:ext cx="3068782" cy="297873"/>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
        <p:nvSpPr>
          <p:cNvPr id="32" name="TextBox 31"/>
          <p:cNvSpPr txBox="1"/>
          <p:nvPr/>
        </p:nvSpPr>
        <p:spPr>
          <a:xfrm>
            <a:off x="1447800" y="2209800"/>
            <a:ext cx="609600" cy="369332"/>
          </a:xfrm>
          <a:prstGeom prst="rect">
            <a:avLst/>
          </a:prstGeom>
          <a:noFill/>
        </p:spPr>
        <p:txBody>
          <a:bodyPr wrap="square" rtlCol="0">
            <a:spAutoFit/>
          </a:bodyPr>
          <a:lstStyle/>
          <a:p>
            <a:r>
              <a:rPr lang="en-US" dirty="0">
                <a:solidFill>
                  <a:schemeClr val="bg1"/>
                </a:solidFill>
              </a:rPr>
              <a:t>A</a:t>
            </a:r>
          </a:p>
        </p:txBody>
      </p:sp>
      <p:sp>
        <p:nvSpPr>
          <p:cNvPr id="33" name="TextBox 32"/>
          <p:cNvSpPr txBox="1"/>
          <p:nvPr/>
        </p:nvSpPr>
        <p:spPr>
          <a:xfrm>
            <a:off x="973540" y="4311134"/>
            <a:ext cx="609600" cy="369332"/>
          </a:xfrm>
          <a:prstGeom prst="rect">
            <a:avLst/>
          </a:prstGeom>
          <a:noFill/>
        </p:spPr>
        <p:txBody>
          <a:bodyPr wrap="square" rtlCol="0">
            <a:spAutoFit/>
          </a:bodyPr>
          <a:lstStyle/>
          <a:p>
            <a:r>
              <a:rPr lang="en-US" dirty="0" smtClean="0">
                <a:solidFill>
                  <a:schemeClr val="bg1"/>
                </a:solidFill>
              </a:rPr>
              <a:t>B</a:t>
            </a:r>
            <a:endParaRPr lang="en-US" dirty="0">
              <a:solidFill>
                <a:schemeClr val="bg1"/>
              </a:solidFill>
            </a:endParaRPr>
          </a:p>
        </p:txBody>
      </p:sp>
      <p:sp>
        <p:nvSpPr>
          <p:cNvPr id="34" name="TextBox 33"/>
          <p:cNvSpPr txBox="1"/>
          <p:nvPr/>
        </p:nvSpPr>
        <p:spPr>
          <a:xfrm>
            <a:off x="7315200" y="3444131"/>
            <a:ext cx="609600" cy="369332"/>
          </a:xfrm>
          <a:prstGeom prst="rect">
            <a:avLst/>
          </a:prstGeom>
          <a:noFill/>
        </p:spPr>
        <p:txBody>
          <a:bodyPr wrap="square" rtlCol="0">
            <a:spAutoFit/>
          </a:bodyPr>
          <a:lstStyle/>
          <a:p>
            <a:r>
              <a:rPr lang="en-US" dirty="0" smtClean="0">
                <a:solidFill>
                  <a:schemeClr val="bg1"/>
                </a:solidFill>
              </a:rPr>
              <a:t>C</a:t>
            </a:r>
            <a:endParaRPr lang="en-US" dirty="0">
              <a:solidFill>
                <a:schemeClr val="bg1"/>
              </a:solidFill>
            </a:endParaRPr>
          </a:p>
        </p:txBody>
      </p:sp>
      <p:sp>
        <p:nvSpPr>
          <p:cNvPr id="35" name="TextBox 34"/>
          <p:cNvSpPr txBox="1"/>
          <p:nvPr/>
        </p:nvSpPr>
        <p:spPr>
          <a:xfrm>
            <a:off x="7086600" y="4615934"/>
            <a:ext cx="609600" cy="369332"/>
          </a:xfrm>
          <a:prstGeom prst="rect">
            <a:avLst/>
          </a:prstGeom>
          <a:noFill/>
        </p:spPr>
        <p:txBody>
          <a:bodyPr wrap="square" rtlCol="0">
            <a:spAutoFit/>
          </a:bodyPr>
          <a:lstStyle/>
          <a:p>
            <a:r>
              <a:rPr lang="en-US" dirty="0" smtClean="0">
                <a:solidFill>
                  <a:schemeClr val="bg1"/>
                </a:solidFill>
              </a:rPr>
              <a:t>D</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31634" fill="hold"/>
                                        <p:tgtEl>
                                          <p:spTgt spid="3"/>
                                        </p:tgtEl>
                                      </p:cBhvr>
                                    </p:cmd>
                                  </p:childTnLst>
                                </p:cTn>
                              </p:par>
                              <p:par>
                                <p:cTn id="7" presetID="1" presetClass="mediacall" presetSubtype="0" fill="hold" nodeType="withEffect">
                                  <p:stCondLst>
                                    <p:cond delay="8000"/>
                                  </p:stCondLst>
                                  <p:childTnLst>
                                    <p:cmd type="call" cmd="playFrom(0.0)">
                                      <p:cBhvr>
                                        <p:cTn id="8" dur="2867" fill="hold"/>
                                        <p:tgtEl>
                                          <p:spTgt spid="4"/>
                                        </p:tgtEl>
                                      </p:cBhvr>
                                    </p:cmd>
                                  </p:childTnLst>
                                </p:cTn>
                              </p:par>
                              <p:par>
                                <p:cTn id="9" presetID="10" presetClass="exit" presetSubtype="0" fill="hold" grpId="0" nodeType="withEffect">
                                  <p:stCondLst>
                                    <p:cond delay="2000"/>
                                  </p:stCondLst>
                                  <p:childTnLst>
                                    <p:animEffect transition="out" filter="fade">
                                      <p:cBhvr>
                                        <p:cTn id="10" dur="500"/>
                                        <p:tgtEl>
                                          <p:spTgt spid="14"/>
                                        </p:tgtEl>
                                      </p:cBhvr>
                                    </p:animEffect>
                                    <p:set>
                                      <p:cBhvr>
                                        <p:cTn id="11" dur="1" fill="hold">
                                          <p:stCondLst>
                                            <p:cond delay="499"/>
                                          </p:stCondLst>
                                        </p:cTn>
                                        <p:tgtEl>
                                          <p:spTgt spid="14"/>
                                        </p:tgtEl>
                                        <p:attrNameLst>
                                          <p:attrName>style.visibility</p:attrName>
                                        </p:attrNameLst>
                                      </p:cBhvr>
                                      <p:to>
                                        <p:strVal val="hidden"/>
                                      </p:to>
                                    </p:set>
                                  </p:childTnLst>
                                </p:cTn>
                              </p:par>
                              <p:par>
                                <p:cTn id="12" presetID="10" presetClass="exit" presetSubtype="0" fill="hold" grpId="0" nodeType="withEffect">
                                  <p:stCondLst>
                                    <p:cond delay="2000"/>
                                  </p:stCondLst>
                                  <p:childTnLst>
                                    <p:animEffect transition="out" filter="fade">
                                      <p:cBhvr>
                                        <p:cTn id="13" dur="500"/>
                                        <p:tgtEl>
                                          <p:spTgt spid="18"/>
                                        </p:tgtEl>
                                      </p:cBhvr>
                                    </p:animEffect>
                                    <p:set>
                                      <p:cBhvr>
                                        <p:cTn id="14" dur="1" fill="hold">
                                          <p:stCondLst>
                                            <p:cond delay="499"/>
                                          </p:stCondLst>
                                        </p:cTn>
                                        <p:tgtEl>
                                          <p:spTgt spid="18"/>
                                        </p:tgtEl>
                                        <p:attrNameLst>
                                          <p:attrName>style.visibility</p:attrName>
                                        </p:attrNameLst>
                                      </p:cBhvr>
                                      <p:to>
                                        <p:strVal val="hidden"/>
                                      </p:to>
                                    </p:set>
                                  </p:childTnLst>
                                </p:cTn>
                              </p:par>
                              <p:par>
                                <p:cTn id="15" presetID="10" presetClass="exit" presetSubtype="0" fill="hold" grpId="0" nodeType="withEffect">
                                  <p:stCondLst>
                                    <p:cond delay="4000"/>
                                  </p:stCondLst>
                                  <p:childTnLst>
                                    <p:animEffect transition="out" filter="fade">
                                      <p:cBhvr>
                                        <p:cTn id="16" dur="500"/>
                                        <p:tgtEl>
                                          <p:spTgt spid="15"/>
                                        </p:tgtEl>
                                      </p:cBhvr>
                                    </p:animEffect>
                                    <p:set>
                                      <p:cBhvr>
                                        <p:cTn id="17" dur="1" fill="hold">
                                          <p:stCondLst>
                                            <p:cond delay="499"/>
                                          </p:stCondLst>
                                        </p:cTn>
                                        <p:tgtEl>
                                          <p:spTgt spid="15"/>
                                        </p:tgtEl>
                                        <p:attrNameLst>
                                          <p:attrName>style.visibility</p:attrName>
                                        </p:attrNameLst>
                                      </p:cBhvr>
                                      <p:to>
                                        <p:strVal val="hidden"/>
                                      </p:to>
                                    </p:set>
                                  </p:childTnLst>
                                </p:cTn>
                              </p:par>
                              <p:par>
                                <p:cTn id="18" presetID="10" presetClass="exit" presetSubtype="0" fill="hold" grpId="0" nodeType="withEffect">
                                  <p:stCondLst>
                                    <p:cond delay="4000"/>
                                  </p:stCondLst>
                                  <p:childTnLst>
                                    <p:animEffect transition="out" filter="fade">
                                      <p:cBhvr>
                                        <p:cTn id="19" dur="500"/>
                                        <p:tgtEl>
                                          <p:spTgt spid="19"/>
                                        </p:tgtEl>
                                      </p:cBhvr>
                                    </p:animEffect>
                                    <p:set>
                                      <p:cBhvr>
                                        <p:cTn id="20" dur="1" fill="hold">
                                          <p:stCondLst>
                                            <p:cond delay="499"/>
                                          </p:stCondLst>
                                        </p:cTn>
                                        <p:tgtEl>
                                          <p:spTgt spid="19"/>
                                        </p:tgtEl>
                                        <p:attrNameLst>
                                          <p:attrName>style.visibility</p:attrName>
                                        </p:attrNameLst>
                                      </p:cBhvr>
                                      <p:to>
                                        <p:strVal val="hidden"/>
                                      </p:to>
                                    </p:set>
                                  </p:childTnLst>
                                </p:cTn>
                              </p:par>
                              <p:par>
                                <p:cTn id="21" presetID="10" presetClass="exit" presetSubtype="0" fill="hold" grpId="0" nodeType="withEffect">
                                  <p:stCondLst>
                                    <p:cond delay="6000"/>
                                  </p:stCondLst>
                                  <p:childTnLst>
                                    <p:animEffect transition="out" filter="fade">
                                      <p:cBhvr>
                                        <p:cTn id="22" dur="500"/>
                                        <p:tgtEl>
                                          <p:spTgt spid="16"/>
                                        </p:tgtEl>
                                      </p:cBhvr>
                                    </p:animEffect>
                                    <p:set>
                                      <p:cBhvr>
                                        <p:cTn id="23" dur="1" fill="hold">
                                          <p:stCondLst>
                                            <p:cond delay="499"/>
                                          </p:stCondLst>
                                        </p:cTn>
                                        <p:tgtEl>
                                          <p:spTgt spid="16"/>
                                        </p:tgtEl>
                                        <p:attrNameLst>
                                          <p:attrName>style.visibility</p:attrName>
                                        </p:attrNameLst>
                                      </p:cBhvr>
                                      <p:to>
                                        <p:strVal val="hidden"/>
                                      </p:to>
                                    </p:set>
                                  </p:childTnLst>
                                </p:cTn>
                              </p:par>
                              <p:par>
                                <p:cTn id="24" presetID="10" presetClass="exit" presetSubtype="0" fill="hold" grpId="0" nodeType="withEffect">
                                  <p:stCondLst>
                                    <p:cond delay="6000"/>
                                  </p:stCondLst>
                                  <p:childTnLst>
                                    <p:animEffect transition="out" filter="fade">
                                      <p:cBhvr>
                                        <p:cTn id="25" dur="500"/>
                                        <p:tgtEl>
                                          <p:spTgt spid="20"/>
                                        </p:tgtEl>
                                      </p:cBhvr>
                                    </p:animEffect>
                                    <p:set>
                                      <p:cBhvr>
                                        <p:cTn id="26" dur="1" fill="hold">
                                          <p:stCondLst>
                                            <p:cond delay="499"/>
                                          </p:stCondLst>
                                        </p:cTn>
                                        <p:tgtEl>
                                          <p:spTgt spid="20"/>
                                        </p:tgtEl>
                                        <p:attrNameLst>
                                          <p:attrName>style.visibility</p:attrName>
                                        </p:attrNameLst>
                                      </p:cBhvr>
                                      <p:to>
                                        <p:strVal val="hidden"/>
                                      </p:to>
                                    </p:set>
                                  </p:childTnLst>
                                </p:cTn>
                              </p:par>
                              <p:par>
                                <p:cTn id="27" presetID="10" presetClass="exit" presetSubtype="0" fill="hold" grpId="0" nodeType="withEffect">
                                  <p:stCondLst>
                                    <p:cond delay="8000"/>
                                  </p:stCondLst>
                                  <p:childTnLst>
                                    <p:animEffect transition="out" filter="fade">
                                      <p:cBhvr>
                                        <p:cTn id="28" dur="500"/>
                                        <p:tgtEl>
                                          <p:spTgt spid="21"/>
                                        </p:tgtEl>
                                      </p:cBhvr>
                                    </p:animEffect>
                                    <p:set>
                                      <p:cBhvr>
                                        <p:cTn id="29" dur="1" fill="hold">
                                          <p:stCondLst>
                                            <p:cond delay="499"/>
                                          </p:stCondLst>
                                        </p:cTn>
                                        <p:tgtEl>
                                          <p:spTgt spid="21"/>
                                        </p:tgtEl>
                                        <p:attrNameLst>
                                          <p:attrName>style.visibility</p:attrName>
                                        </p:attrNameLst>
                                      </p:cBhvr>
                                      <p:to>
                                        <p:strVal val="hidden"/>
                                      </p:to>
                                    </p:set>
                                  </p:childTnLst>
                                </p:cTn>
                              </p:par>
                              <p:par>
                                <p:cTn id="30" presetID="10" presetClass="exit" presetSubtype="0" fill="hold" grpId="0" nodeType="withEffect">
                                  <p:stCondLst>
                                    <p:cond delay="8000"/>
                                  </p:stCondLst>
                                  <p:childTnLst>
                                    <p:animEffect transition="out" filter="fade">
                                      <p:cBhvr>
                                        <p:cTn id="31" dur="500"/>
                                        <p:tgtEl>
                                          <p:spTgt spid="17"/>
                                        </p:tgtEl>
                                      </p:cBhvr>
                                    </p:animEffect>
                                    <p:set>
                                      <p:cBhvr>
                                        <p:cTn id="32" dur="1" fill="hold">
                                          <p:stCondLst>
                                            <p:cond delay="499"/>
                                          </p:stCondLst>
                                        </p:cTn>
                                        <p:tgtEl>
                                          <p:spTgt spid="17"/>
                                        </p:tgtEl>
                                        <p:attrNameLst>
                                          <p:attrName>style.visibility</p:attrName>
                                        </p:attrNameLst>
                                      </p:cBhvr>
                                      <p:to>
                                        <p:strVal val="hidden"/>
                                      </p:to>
                                    </p:set>
                                  </p:childTnLst>
                                </p:cTn>
                              </p:par>
                              <p:par>
                                <p:cTn id="33" presetID="10" presetClass="exit" presetSubtype="0" fill="hold" grpId="0" nodeType="withEffect">
                                  <p:stCondLst>
                                    <p:cond delay="10000"/>
                                  </p:stCondLst>
                                  <p:childTnLst>
                                    <p:animEffect transition="out" filter="fade">
                                      <p:cBhvr>
                                        <p:cTn id="34" dur="500"/>
                                        <p:tgtEl>
                                          <p:spTgt spid="22"/>
                                        </p:tgtEl>
                                      </p:cBhvr>
                                    </p:animEffect>
                                    <p:set>
                                      <p:cBhvr>
                                        <p:cTn id="35" dur="1" fill="hold">
                                          <p:stCondLst>
                                            <p:cond delay="4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audio>
              <p:cMediaNode>
                <p:cTn id="36" fill="hold" display="0">
                  <p:stCondLst>
                    <p:cond delay="indefinite"/>
                  </p:stCondLst>
                  <p:endCondLst>
                    <p:cond evt="onNext" delay="0">
                      <p:tgtEl>
                        <p:sldTgt/>
                      </p:tgtEl>
                    </p:cond>
                    <p:cond evt="onPrev" delay="0">
                      <p:tgtEl>
                        <p:sldTgt/>
                      </p:tgtEl>
                    </p:cond>
                    <p:cond evt="onStopAudio" delay="0">
                      <p:tgtEl>
                        <p:sldTgt/>
                      </p:tgtEl>
                    </p:cond>
                  </p:endCondLst>
                </p:cTn>
                <p:tgtEl>
                  <p:spTgt spid="3"/>
                </p:tgtEl>
              </p:cMediaNode>
            </p:audio>
            <p:audio>
              <p:cMediaNode vol="100000" showWhenStopped="0">
                <p:cTn id="3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bldLst>
      <p:bldP spid="14" grpId="0" animBg="1"/>
      <p:bldP spid="15" grpId="0" animBg="1"/>
      <p:bldP spid="16" grpId="0" animBg="1"/>
      <p:bldP spid="17" grpId="0" animBg="1"/>
      <p:bldP spid="18" grpId="0" animBg="1"/>
      <p:bldP spid="19" grpId="0" animBg="1"/>
      <p:bldP spid="20" grpId="0" animBg="1"/>
      <p:bldP spid="21" grpId="0" animBg="1"/>
      <p:bldP spid="2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1752600"/>
            <a:ext cx="9677400" cy="3477875"/>
          </a:xfrm>
          <a:prstGeom prst="rect">
            <a:avLst/>
          </a:prstGeom>
          <a:noFill/>
        </p:spPr>
        <p:txBody>
          <a:bodyPr wrap="square" rtlCol="0">
            <a:spAutoFit/>
          </a:bodyPr>
          <a:lstStyle/>
          <a:p>
            <a:pPr algn="ctr"/>
            <a:r>
              <a:rPr lang="en-US" sz="10500" dirty="0" smtClean="0">
                <a:solidFill>
                  <a:schemeClr val="bg1"/>
                </a:solidFill>
                <a:latin typeface="Arial Black" pitchFamily="34" charset="0"/>
              </a:rPr>
              <a:t>Muscular</a:t>
            </a:r>
          </a:p>
          <a:p>
            <a:pPr algn="ctr"/>
            <a:r>
              <a:rPr lang="en-US" sz="11500" dirty="0" smtClean="0">
                <a:solidFill>
                  <a:schemeClr val="bg1"/>
                </a:solidFill>
                <a:latin typeface="Arial Black" pitchFamily="34" charset="0"/>
              </a:rPr>
              <a:t>System</a:t>
            </a:r>
            <a:endParaRPr lang="en-US" sz="11500" dirty="0">
              <a:solidFill>
                <a:schemeClr val="bg1"/>
              </a:solidFill>
              <a:latin typeface="Arial Black" pitchFamily="34" charset="0"/>
            </a:endParaRPr>
          </a:p>
        </p:txBody>
      </p:sp>
      <p:pic>
        <p:nvPicPr>
          <p:cNvPr id="2" name="Picture 2" descr="http://t2.gstatic.com/images?q=tbn:D_cSaVAAotzuQM:http://soe.ucdavis.edu/ms0809/180Sec1/HainesS/Web/Jeopardy%2520Grammar/Jeopardy_220x220.jpg">
            <a:hlinkClick r:id="rId3"/>
          </p:cNvPr>
          <p:cNvPicPr>
            <a:picLocks noChangeAspect="1" noChangeArrowheads="1"/>
          </p:cNvPicPr>
          <p:nvPr/>
        </p:nvPicPr>
        <p:blipFill>
          <a:blip r:embed="rId4" cstate="print"/>
          <a:srcRect/>
          <a:stretch>
            <a:fillRect/>
          </a:stretch>
        </p:blipFill>
        <p:spPr bwMode="auto">
          <a:xfrm>
            <a:off x="0" y="0"/>
            <a:ext cx="9144000" cy="6858000"/>
          </a:xfrm>
          <a:prstGeom prst="rect">
            <a:avLst/>
          </a:prstGeom>
          <a:noFill/>
        </p:spPr>
      </p:pic>
      <p:pic>
        <p:nvPicPr>
          <p:cNvPr id="4" name="ding 2.wav">
            <a:hlinkClick r:id="" action="ppaction://media"/>
          </p:cNvPr>
          <p:cNvPicPr>
            <a:picLocks noRot="1" noChangeAspect="1"/>
          </p:cNvPicPr>
          <p:nvPr>
            <a:audioFile r:link="rId1"/>
          </p:nvPr>
        </p:nvPicPr>
        <p:blipFill>
          <a:blip r:embed="rId5" cstate="print"/>
          <a:stretch>
            <a:fillRect/>
          </a:stretch>
        </p:blipFill>
        <p:spPr>
          <a:xfrm>
            <a:off x="9677400" y="3124200"/>
            <a:ext cx="304800" cy="304800"/>
          </a:xfrm>
          <a:prstGeom prst="rect">
            <a:avLst/>
          </a:prstGeom>
        </p:spPr>
      </p:pic>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par>
                                <p:cTn id="8" presetID="1" presetClass="mediacall" presetSubtype="0" fill="hold" nodeType="withEffect">
                                  <p:stCondLst>
                                    <p:cond delay="0"/>
                                  </p:stCondLst>
                                  <p:childTnLst>
                                    <p:cmd type="call" cmd="playFrom(0.0)">
                                      <p:cBhvr>
                                        <p:cTn id="9" dur="2522"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0"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Arrow 3">
            <a:hlinkClick r:id="rId2" action="ppaction://hlinksldjump"/>
          </p:cNvPr>
          <p:cNvSpPr/>
          <p:nvPr/>
        </p:nvSpPr>
        <p:spPr>
          <a:xfrm>
            <a:off x="7620000" y="5867400"/>
            <a:ext cx="9144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p:cNvSpPr>
            <a:spLocks noGrp="1"/>
          </p:cNvSpPr>
          <p:nvPr>
            <p:ph type="title"/>
          </p:nvPr>
        </p:nvSpPr>
        <p:spPr>
          <a:xfrm>
            <a:off x="457200" y="2743200"/>
            <a:ext cx="8229600" cy="1143000"/>
          </a:xfrm>
        </p:spPr>
        <p:txBody>
          <a:bodyPr>
            <a:normAutofit fontScale="90000"/>
          </a:bodyPr>
          <a:lstStyle/>
          <a:p>
            <a:r>
              <a:rPr lang="en-US" sz="3600" dirty="0" smtClean="0">
                <a:solidFill>
                  <a:srgbClr val="FFFFFF"/>
                </a:solidFill>
                <a:effectLst>
                  <a:outerShdw blurRad="38100" dist="38100" dir="2700000" algn="tl">
                    <a:srgbClr val="000000"/>
                  </a:outerShdw>
                </a:effectLst>
                <a:latin typeface="+mn-lt"/>
              </a:rPr>
              <a:t>A: EPIDERMIS</a:t>
            </a:r>
            <a:br>
              <a:rPr lang="en-US" sz="3600" dirty="0" smtClean="0">
                <a:solidFill>
                  <a:srgbClr val="FFFFFF"/>
                </a:solidFill>
                <a:effectLst>
                  <a:outerShdw blurRad="38100" dist="38100" dir="2700000" algn="tl">
                    <a:srgbClr val="000000"/>
                  </a:outerShdw>
                </a:effectLst>
                <a:latin typeface="+mn-lt"/>
              </a:rPr>
            </a:br>
            <a:r>
              <a:rPr lang="en-US" sz="3600" dirty="0" smtClean="0">
                <a:solidFill>
                  <a:srgbClr val="FFFFFF"/>
                </a:solidFill>
                <a:effectLst>
                  <a:outerShdw blurRad="38100" dist="38100" dir="2700000" algn="tl">
                    <a:srgbClr val="000000"/>
                  </a:outerShdw>
                </a:effectLst>
                <a:latin typeface="+mn-lt"/>
              </a:rPr>
              <a:t>B: HAIR FOLLICLE</a:t>
            </a:r>
            <a:br>
              <a:rPr lang="en-US" sz="3600" dirty="0" smtClean="0">
                <a:solidFill>
                  <a:srgbClr val="FFFFFF"/>
                </a:solidFill>
                <a:effectLst>
                  <a:outerShdw blurRad="38100" dist="38100" dir="2700000" algn="tl">
                    <a:srgbClr val="000000"/>
                  </a:outerShdw>
                </a:effectLst>
                <a:latin typeface="+mn-lt"/>
              </a:rPr>
            </a:br>
            <a:r>
              <a:rPr lang="en-US" sz="3600" dirty="0" smtClean="0">
                <a:solidFill>
                  <a:srgbClr val="FFFFFF"/>
                </a:solidFill>
                <a:effectLst>
                  <a:outerShdw blurRad="38100" dist="38100" dir="2700000" algn="tl">
                    <a:srgbClr val="000000"/>
                  </a:outerShdw>
                </a:effectLst>
                <a:latin typeface="+mn-lt"/>
              </a:rPr>
              <a:t>C: SEBACIOUS GLAND</a:t>
            </a:r>
            <a:br>
              <a:rPr lang="en-US" sz="3600" dirty="0" smtClean="0">
                <a:solidFill>
                  <a:srgbClr val="FFFFFF"/>
                </a:solidFill>
                <a:effectLst>
                  <a:outerShdw blurRad="38100" dist="38100" dir="2700000" algn="tl">
                    <a:srgbClr val="000000"/>
                  </a:outerShdw>
                </a:effectLst>
                <a:latin typeface="+mn-lt"/>
              </a:rPr>
            </a:br>
            <a:r>
              <a:rPr lang="en-US" sz="3600" dirty="0" smtClean="0">
                <a:solidFill>
                  <a:srgbClr val="FFFFFF"/>
                </a:solidFill>
                <a:effectLst>
                  <a:outerShdw blurRad="38100" dist="38100" dir="2700000" algn="tl">
                    <a:srgbClr val="000000"/>
                  </a:outerShdw>
                </a:effectLst>
                <a:latin typeface="+mn-lt"/>
              </a:rPr>
              <a:t>D: ADIPOSE TISSUE</a:t>
            </a:r>
            <a:endParaRPr lang="en-US" sz="3600" dirty="0">
              <a:solidFill>
                <a:srgbClr val="FFFFFF"/>
              </a:solidFill>
              <a:effectLst>
                <a:outerShdw blurRad="38100" dist="38100" dir="2700000" algn="tl">
                  <a:srgbClr val="000000"/>
                </a:outerShdw>
              </a:effectLst>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1905000"/>
            <a:ext cx="8534400" cy="3323987"/>
          </a:xfrm>
          <a:prstGeom prst="rect">
            <a:avLst/>
          </a:prstGeom>
          <a:noFill/>
        </p:spPr>
        <p:txBody>
          <a:bodyPr wrap="square" rtlCol="0">
            <a:spAutoFit/>
          </a:bodyPr>
          <a:lstStyle/>
          <a:p>
            <a:pPr algn="ctr"/>
            <a:r>
              <a:rPr lang="en-US" sz="10500" dirty="0" smtClean="0">
                <a:solidFill>
                  <a:schemeClr val="bg1"/>
                </a:solidFill>
                <a:latin typeface="Arial Black" pitchFamily="34" charset="0"/>
              </a:rPr>
              <a:t>Nervous System</a:t>
            </a:r>
          </a:p>
        </p:txBody>
      </p:sp>
      <p:pic>
        <p:nvPicPr>
          <p:cNvPr id="2" name="Picture 2" descr="http://t2.gstatic.com/images?q=tbn:D_cSaVAAotzuQM:http://soe.ucdavis.edu/ms0809/180Sec1/HainesS/Web/Jeopardy%2520Grammar/Jeopardy_220x220.jpg">
            <a:hlinkClick r:id="rId3"/>
          </p:cNvPr>
          <p:cNvPicPr>
            <a:picLocks noChangeAspect="1" noChangeArrowheads="1"/>
          </p:cNvPicPr>
          <p:nvPr/>
        </p:nvPicPr>
        <p:blipFill>
          <a:blip r:embed="rId4" cstate="print"/>
          <a:srcRect/>
          <a:stretch>
            <a:fillRect/>
          </a:stretch>
        </p:blipFill>
        <p:spPr bwMode="auto">
          <a:xfrm>
            <a:off x="0" y="0"/>
            <a:ext cx="9144000" cy="6858000"/>
          </a:xfrm>
          <a:prstGeom prst="rect">
            <a:avLst/>
          </a:prstGeom>
          <a:noFill/>
        </p:spPr>
      </p:pic>
      <p:pic>
        <p:nvPicPr>
          <p:cNvPr id="4" name="ding 2.wav">
            <a:hlinkClick r:id="" action="ppaction://media"/>
          </p:cNvPr>
          <p:cNvPicPr>
            <a:picLocks noRot="1" noChangeAspect="1"/>
          </p:cNvPicPr>
          <p:nvPr>
            <a:audioFile r:link="rId1"/>
          </p:nvPr>
        </p:nvPicPr>
        <p:blipFill>
          <a:blip r:embed="rId5" cstate="print"/>
          <a:stretch>
            <a:fillRect/>
          </a:stretch>
        </p:blipFill>
        <p:spPr>
          <a:xfrm>
            <a:off x="9677400" y="3124200"/>
            <a:ext cx="304800" cy="304800"/>
          </a:xfrm>
          <a:prstGeom prst="rect">
            <a:avLst/>
          </a:prstGeom>
        </p:spPr>
      </p:pic>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par>
                                <p:cTn id="8" presetID="1" presetClass="mediacall" presetSubtype="0" fill="hold" nodeType="withEffect">
                                  <p:stCondLst>
                                    <p:cond delay="0"/>
                                  </p:stCondLst>
                                  <p:childTnLst>
                                    <p:cmd type="call" cmd="playFrom(0.0)">
                                      <p:cBhvr>
                                        <p:cTn id="9" dur="2522"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0"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1828800"/>
            <a:ext cx="8534400" cy="1708160"/>
          </a:xfrm>
          <a:prstGeom prst="rect">
            <a:avLst/>
          </a:prstGeom>
          <a:noFill/>
        </p:spPr>
        <p:txBody>
          <a:bodyPr wrap="square" rtlCol="0">
            <a:spAutoFit/>
          </a:bodyPr>
          <a:lstStyle/>
          <a:p>
            <a:pPr algn="ctr"/>
            <a:r>
              <a:rPr lang="en-US" sz="10500" dirty="0" smtClean="0">
                <a:solidFill>
                  <a:schemeClr val="bg1"/>
                </a:solidFill>
                <a:latin typeface="Arial Black" pitchFamily="34" charset="0"/>
              </a:rPr>
              <a:t>Skin</a:t>
            </a:r>
            <a:endParaRPr lang="en-US" sz="10500" dirty="0">
              <a:solidFill>
                <a:schemeClr val="bg1"/>
              </a:solidFill>
              <a:latin typeface="Arial Black" pitchFamily="34" charset="0"/>
            </a:endParaRPr>
          </a:p>
        </p:txBody>
      </p:sp>
      <p:pic>
        <p:nvPicPr>
          <p:cNvPr id="2" name="Picture 2" descr="http://t2.gstatic.com/images?q=tbn:D_cSaVAAotzuQM:http://soe.ucdavis.edu/ms0809/180Sec1/HainesS/Web/Jeopardy%2520Grammar/Jeopardy_220x220.jpg">
            <a:hlinkClick r:id="rId3"/>
          </p:cNvPr>
          <p:cNvPicPr>
            <a:picLocks noChangeAspect="1" noChangeArrowheads="1"/>
          </p:cNvPicPr>
          <p:nvPr/>
        </p:nvPicPr>
        <p:blipFill>
          <a:blip r:embed="rId4" cstate="print"/>
          <a:srcRect/>
          <a:stretch>
            <a:fillRect/>
          </a:stretch>
        </p:blipFill>
        <p:spPr bwMode="auto">
          <a:xfrm>
            <a:off x="3412" y="19334"/>
            <a:ext cx="9144000" cy="6858000"/>
          </a:xfrm>
          <a:prstGeom prst="rect">
            <a:avLst/>
          </a:prstGeom>
          <a:noFill/>
        </p:spPr>
      </p:pic>
      <p:pic>
        <p:nvPicPr>
          <p:cNvPr id="4" name="ding 2.wav">
            <a:hlinkClick r:id="" action="ppaction://media"/>
          </p:cNvPr>
          <p:cNvPicPr>
            <a:picLocks noRot="1" noChangeAspect="1"/>
          </p:cNvPicPr>
          <p:nvPr>
            <a:audioFile r:link="rId1"/>
          </p:nvPr>
        </p:nvPicPr>
        <p:blipFill>
          <a:blip r:embed="rId5" cstate="print"/>
          <a:stretch>
            <a:fillRect/>
          </a:stretch>
        </p:blipFill>
        <p:spPr>
          <a:xfrm>
            <a:off x="9677400" y="3124200"/>
            <a:ext cx="304800" cy="304800"/>
          </a:xfrm>
          <a:prstGeom prst="rect">
            <a:avLst/>
          </a:prstGeom>
        </p:spPr>
      </p:pic>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par>
                                <p:cTn id="8" presetID="1" presetClass="mediacall" presetSubtype="0" fill="hold" nodeType="withEffect">
                                  <p:stCondLst>
                                    <p:cond delay="0"/>
                                  </p:stCondLst>
                                  <p:childTnLst>
                                    <p:cmd type="call" cmd="playFrom(0.0)">
                                      <p:cBhvr>
                                        <p:cTn id="9" dur="2522"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0"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162800" y="0"/>
            <a:ext cx="1981200" cy="12954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Skin </a:t>
            </a:r>
            <a:endParaRPr lang="en-US" b="1" dirty="0"/>
          </a:p>
        </p:txBody>
      </p:sp>
      <p:sp>
        <p:nvSpPr>
          <p:cNvPr id="2" name="Rectangle 1"/>
          <p:cNvSpPr/>
          <p:nvPr/>
        </p:nvSpPr>
        <p:spPr>
          <a:xfrm>
            <a:off x="0" y="0"/>
            <a:ext cx="1752600" cy="12954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Skeletal System and Joint</a:t>
            </a:r>
            <a:endParaRPr lang="en-US" b="1" dirty="0"/>
          </a:p>
        </p:txBody>
      </p:sp>
      <p:sp>
        <p:nvSpPr>
          <p:cNvPr id="3" name="Rectangle 2"/>
          <p:cNvSpPr/>
          <p:nvPr/>
        </p:nvSpPr>
        <p:spPr>
          <a:xfrm>
            <a:off x="1752600" y="0"/>
            <a:ext cx="1752600" cy="12954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Orientation</a:t>
            </a:r>
            <a:endParaRPr lang="en-US" b="1" dirty="0"/>
          </a:p>
        </p:txBody>
      </p:sp>
      <p:sp>
        <p:nvSpPr>
          <p:cNvPr id="4" name="Rectangle 3"/>
          <p:cNvSpPr/>
          <p:nvPr/>
        </p:nvSpPr>
        <p:spPr>
          <a:xfrm>
            <a:off x="3505200" y="0"/>
            <a:ext cx="1752600" cy="12954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Muscles</a:t>
            </a:r>
            <a:endParaRPr lang="en-US" b="1" dirty="0"/>
          </a:p>
        </p:txBody>
      </p:sp>
      <p:sp>
        <p:nvSpPr>
          <p:cNvPr id="5" name="Rectangle 4"/>
          <p:cNvSpPr/>
          <p:nvPr/>
        </p:nvSpPr>
        <p:spPr>
          <a:xfrm>
            <a:off x="5257800" y="0"/>
            <a:ext cx="2133600" cy="12954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Nervous System</a:t>
            </a:r>
            <a:endParaRPr lang="en-US" b="1" dirty="0"/>
          </a:p>
        </p:txBody>
      </p:sp>
      <p:sp>
        <p:nvSpPr>
          <p:cNvPr id="12" name="Rectangle 11">
            <a:hlinkClick r:id="rId6" action="ppaction://hlinksldjump" highlightClick="1"/>
          </p:cNvPr>
          <p:cNvSpPr/>
          <p:nvPr/>
        </p:nvSpPr>
        <p:spPr>
          <a:xfrm>
            <a:off x="0" y="1295400"/>
            <a:ext cx="1752600" cy="10668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hlinkClick r:id="rId7" action="ppaction://hlinksldjump" highlightClick="1"/>
          </p:cNvPr>
          <p:cNvSpPr/>
          <p:nvPr/>
        </p:nvSpPr>
        <p:spPr>
          <a:xfrm>
            <a:off x="0" y="2362200"/>
            <a:ext cx="1752600" cy="1143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hlinkClick r:id="rId8" action="ppaction://hlinksldjump" highlightClick="1"/>
          </p:cNvPr>
          <p:cNvSpPr/>
          <p:nvPr/>
        </p:nvSpPr>
        <p:spPr>
          <a:xfrm>
            <a:off x="0" y="3505200"/>
            <a:ext cx="1752600" cy="10668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hlinkClick r:id="rId9" action="ppaction://hlinksldjump" highlightClick="1"/>
          </p:cNvPr>
          <p:cNvSpPr/>
          <p:nvPr/>
        </p:nvSpPr>
        <p:spPr>
          <a:xfrm>
            <a:off x="0" y="4572000"/>
            <a:ext cx="1752600" cy="1143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hlinkClick r:id="rId10" action="ppaction://hlinksldjump" highlightClick="1"/>
          </p:cNvPr>
          <p:cNvSpPr/>
          <p:nvPr/>
        </p:nvSpPr>
        <p:spPr>
          <a:xfrm>
            <a:off x="0" y="5715000"/>
            <a:ext cx="1752600" cy="1143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hlinkClick r:id="rId11" action="ppaction://hlinksldjump" highlightClick="1"/>
          </p:cNvPr>
          <p:cNvSpPr/>
          <p:nvPr/>
        </p:nvSpPr>
        <p:spPr>
          <a:xfrm>
            <a:off x="1752600" y="1295400"/>
            <a:ext cx="1752600" cy="10668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hlinkClick r:id="rId12" action="ppaction://hlinksldjump" highlightClick="1"/>
          </p:cNvPr>
          <p:cNvSpPr/>
          <p:nvPr/>
        </p:nvSpPr>
        <p:spPr>
          <a:xfrm>
            <a:off x="1752600" y="2362200"/>
            <a:ext cx="1752600" cy="1143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hlinkClick r:id="rId13" action="ppaction://hlinksldjump" highlightClick="1"/>
          </p:cNvPr>
          <p:cNvSpPr/>
          <p:nvPr/>
        </p:nvSpPr>
        <p:spPr>
          <a:xfrm>
            <a:off x="1752600" y="3505200"/>
            <a:ext cx="1752600" cy="10668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hlinkClick r:id="rId14" action="ppaction://hlinksldjump" highlightClick="1"/>
          </p:cNvPr>
          <p:cNvSpPr/>
          <p:nvPr/>
        </p:nvSpPr>
        <p:spPr>
          <a:xfrm>
            <a:off x="1752600" y="4572000"/>
            <a:ext cx="1752600" cy="1143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hlinkClick r:id="rId15" action="ppaction://hlinksldjump" highlightClick="1"/>
          </p:cNvPr>
          <p:cNvSpPr/>
          <p:nvPr/>
        </p:nvSpPr>
        <p:spPr>
          <a:xfrm>
            <a:off x="1752600" y="5715000"/>
            <a:ext cx="1752600" cy="1143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hlinkClick r:id="rId16" action="ppaction://hlinksldjump" highlightClick="1"/>
          </p:cNvPr>
          <p:cNvSpPr/>
          <p:nvPr/>
        </p:nvSpPr>
        <p:spPr>
          <a:xfrm>
            <a:off x="3505200" y="1295400"/>
            <a:ext cx="1752600" cy="10668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hlinkClick r:id="rId17" action="ppaction://hlinksldjump" highlightClick="1"/>
          </p:cNvPr>
          <p:cNvSpPr/>
          <p:nvPr/>
        </p:nvSpPr>
        <p:spPr>
          <a:xfrm>
            <a:off x="3505200" y="2362200"/>
            <a:ext cx="1752600" cy="1143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hlinkClick r:id="rId18" action="ppaction://hlinksldjump" highlightClick="1"/>
          </p:cNvPr>
          <p:cNvSpPr/>
          <p:nvPr/>
        </p:nvSpPr>
        <p:spPr>
          <a:xfrm>
            <a:off x="3505200" y="3505200"/>
            <a:ext cx="1752600" cy="10668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hlinkClick r:id="rId19" action="ppaction://hlinksldjump" highlightClick="1"/>
          </p:cNvPr>
          <p:cNvSpPr/>
          <p:nvPr/>
        </p:nvSpPr>
        <p:spPr>
          <a:xfrm>
            <a:off x="3505200" y="4572000"/>
            <a:ext cx="1752600" cy="1143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hlinkClick r:id="rId20" action="ppaction://hlinksldjump" highlightClick="1"/>
          </p:cNvPr>
          <p:cNvSpPr/>
          <p:nvPr/>
        </p:nvSpPr>
        <p:spPr>
          <a:xfrm>
            <a:off x="3505200" y="5715000"/>
            <a:ext cx="1752600" cy="1143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hlinkClick r:id="rId21" action="ppaction://hlinksldjump" highlightClick="1"/>
          </p:cNvPr>
          <p:cNvSpPr/>
          <p:nvPr/>
        </p:nvSpPr>
        <p:spPr>
          <a:xfrm>
            <a:off x="5257800" y="1295400"/>
            <a:ext cx="2133600" cy="10668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hlinkClick r:id="rId22" action="ppaction://hlinksldjump" highlightClick="1"/>
          </p:cNvPr>
          <p:cNvSpPr/>
          <p:nvPr/>
        </p:nvSpPr>
        <p:spPr>
          <a:xfrm>
            <a:off x="5257800" y="2362200"/>
            <a:ext cx="2133600" cy="1143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hlinkClick r:id="rId23" action="ppaction://hlinksldjump" highlightClick="1"/>
          </p:cNvPr>
          <p:cNvSpPr/>
          <p:nvPr/>
        </p:nvSpPr>
        <p:spPr>
          <a:xfrm>
            <a:off x="5257800" y="3505200"/>
            <a:ext cx="2133600" cy="10668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hlinkClick r:id="rId24" action="ppaction://hlinksldjump" highlightClick="1"/>
          </p:cNvPr>
          <p:cNvSpPr/>
          <p:nvPr/>
        </p:nvSpPr>
        <p:spPr>
          <a:xfrm>
            <a:off x="5257800" y="4572000"/>
            <a:ext cx="2133600" cy="1143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hlinkClick r:id="rId25" action="ppaction://hlinksldjump" highlightClick="1"/>
          </p:cNvPr>
          <p:cNvSpPr/>
          <p:nvPr/>
        </p:nvSpPr>
        <p:spPr>
          <a:xfrm>
            <a:off x="5257800" y="5715000"/>
            <a:ext cx="2133600" cy="1143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hlinkClick r:id="rId26" action="ppaction://hlinksldjump" highlightClick="1"/>
          </p:cNvPr>
          <p:cNvSpPr/>
          <p:nvPr/>
        </p:nvSpPr>
        <p:spPr>
          <a:xfrm>
            <a:off x="7391400" y="1295400"/>
            <a:ext cx="1752600" cy="10668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hlinkClick r:id="rId27" action="ppaction://hlinksldjump" highlightClick="1"/>
          </p:cNvPr>
          <p:cNvSpPr/>
          <p:nvPr/>
        </p:nvSpPr>
        <p:spPr>
          <a:xfrm>
            <a:off x="7391400" y="2362200"/>
            <a:ext cx="1752600" cy="1143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hlinkClick r:id="rId28" action="ppaction://hlinksldjump" highlightClick="1"/>
          </p:cNvPr>
          <p:cNvSpPr/>
          <p:nvPr/>
        </p:nvSpPr>
        <p:spPr>
          <a:xfrm>
            <a:off x="7391400" y="3505200"/>
            <a:ext cx="1752600" cy="10668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hlinkClick r:id="rId29" action="ppaction://hlinksldjump" highlightClick="1"/>
          </p:cNvPr>
          <p:cNvSpPr/>
          <p:nvPr/>
        </p:nvSpPr>
        <p:spPr>
          <a:xfrm>
            <a:off x="7391400" y="4572000"/>
            <a:ext cx="1752600" cy="1143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hlinkClick r:id="rId30" action="ppaction://hlinksldjump" highlightClick="1"/>
          </p:cNvPr>
          <p:cNvSpPr/>
          <p:nvPr/>
        </p:nvSpPr>
        <p:spPr>
          <a:xfrm>
            <a:off x="7391400" y="5715000"/>
            <a:ext cx="1752600" cy="1143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p:cNvSpPr txBox="1"/>
          <p:nvPr/>
        </p:nvSpPr>
        <p:spPr>
          <a:xfrm>
            <a:off x="304800" y="1676400"/>
            <a:ext cx="838200" cy="400110"/>
          </a:xfrm>
          <a:prstGeom prst="rect">
            <a:avLst/>
          </a:prstGeom>
          <a:noFill/>
        </p:spPr>
        <p:txBody>
          <a:bodyPr wrap="square" rtlCol="0">
            <a:spAutoFit/>
          </a:bodyPr>
          <a:lstStyle/>
          <a:p>
            <a:r>
              <a:rPr lang="en-US" sz="2000" b="1" u="sng" dirty="0" smtClean="0">
                <a:solidFill>
                  <a:schemeClr val="bg1"/>
                </a:solidFill>
              </a:rPr>
              <a:t>100</a:t>
            </a:r>
            <a:endParaRPr lang="en-US" sz="2000" b="1" u="sng" dirty="0">
              <a:solidFill>
                <a:schemeClr val="bg1"/>
              </a:solidFill>
            </a:endParaRPr>
          </a:p>
        </p:txBody>
      </p:sp>
      <p:sp>
        <p:nvSpPr>
          <p:cNvPr id="43" name="TextBox 42"/>
          <p:cNvSpPr txBox="1"/>
          <p:nvPr/>
        </p:nvSpPr>
        <p:spPr>
          <a:xfrm>
            <a:off x="7848600" y="1676400"/>
            <a:ext cx="838200" cy="400110"/>
          </a:xfrm>
          <a:prstGeom prst="rect">
            <a:avLst/>
          </a:prstGeom>
          <a:noFill/>
        </p:spPr>
        <p:txBody>
          <a:bodyPr wrap="square" rtlCol="0">
            <a:spAutoFit/>
          </a:bodyPr>
          <a:lstStyle/>
          <a:p>
            <a:r>
              <a:rPr lang="en-US" sz="2000" b="1" u="sng" dirty="0" smtClean="0">
                <a:solidFill>
                  <a:schemeClr val="bg1"/>
                </a:solidFill>
              </a:rPr>
              <a:t>100</a:t>
            </a:r>
            <a:endParaRPr lang="en-US" sz="2000" b="1" u="sng" dirty="0">
              <a:solidFill>
                <a:schemeClr val="bg1"/>
              </a:solidFill>
            </a:endParaRPr>
          </a:p>
        </p:txBody>
      </p:sp>
      <p:sp>
        <p:nvSpPr>
          <p:cNvPr id="44" name="TextBox 43"/>
          <p:cNvSpPr txBox="1"/>
          <p:nvPr/>
        </p:nvSpPr>
        <p:spPr>
          <a:xfrm>
            <a:off x="5867400" y="1676400"/>
            <a:ext cx="838200" cy="400110"/>
          </a:xfrm>
          <a:prstGeom prst="rect">
            <a:avLst/>
          </a:prstGeom>
          <a:noFill/>
        </p:spPr>
        <p:txBody>
          <a:bodyPr wrap="square" rtlCol="0">
            <a:spAutoFit/>
          </a:bodyPr>
          <a:lstStyle/>
          <a:p>
            <a:r>
              <a:rPr lang="en-US" sz="2000" b="1" u="sng" dirty="0" smtClean="0">
                <a:solidFill>
                  <a:schemeClr val="bg1"/>
                </a:solidFill>
              </a:rPr>
              <a:t>100</a:t>
            </a:r>
            <a:endParaRPr lang="en-US" sz="2000" b="1" u="sng" dirty="0">
              <a:solidFill>
                <a:schemeClr val="bg1"/>
              </a:solidFill>
            </a:endParaRPr>
          </a:p>
        </p:txBody>
      </p:sp>
      <p:sp>
        <p:nvSpPr>
          <p:cNvPr id="45" name="TextBox 44"/>
          <p:cNvSpPr txBox="1"/>
          <p:nvPr/>
        </p:nvSpPr>
        <p:spPr>
          <a:xfrm>
            <a:off x="3962400" y="1676400"/>
            <a:ext cx="838200" cy="400110"/>
          </a:xfrm>
          <a:prstGeom prst="rect">
            <a:avLst/>
          </a:prstGeom>
          <a:noFill/>
        </p:spPr>
        <p:txBody>
          <a:bodyPr wrap="square" rtlCol="0">
            <a:spAutoFit/>
          </a:bodyPr>
          <a:lstStyle/>
          <a:p>
            <a:r>
              <a:rPr lang="en-US" sz="2000" b="1" u="sng" dirty="0" smtClean="0">
                <a:solidFill>
                  <a:schemeClr val="bg1"/>
                </a:solidFill>
              </a:rPr>
              <a:t>100</a:t>
            </a:r>
            <a:endParaRPr lang="en-US" sz="2000" b="1" u="sng" dirty="0">
              <a:solidFill>
                <a:schemeClr val="bg1"/>
              </a:solidFill>
            </a:endParaRPr>
          </a:p>
        </p:txBody>
      </p:sp>
      <p:sp>
        <p:nvSpPr>
          <p:cNvPr id="46" name="TextBox 45"/>
          <p:cNvSpPr txBox="1"/>
          <p:nvPr/>
        </p:nvSpPr>
        <p:spPr>
          <a:xfrm>
            <a:off x="2133600" y="1676400"/>
            <a:ext cx="838200" cy="400110"/>
          </a:xfrm>
          <a:prstGeom prst="rect">
            <a:avLst/>
          </a:prstGeom>
          <a:noFill/>
        </p:spPr>
        <p:txBody>
          <a:bodyPr wrap="square" rtlCol="0">
            <a:spAutoFit/>
          </a:bodyPr>
          <a:lstStyle/>
          <a:p>
            <a:r>
              <a:rPr lang="en-US" sz="2000" b="1" u="sng" dirty="0" smtClean="0">
                <a:solidFill>
                  <a:schemeClr val="bg1"/>
                </a:solidFill>
              </a:rPr>
              <a:t>100</a:t>
            </a:r>
            <a:endParaRPr lang="en-US" sz="2000" b="1" u="sng" dirty="0">
              <a:solidFill>
                <a:schemeClr val="bg1"/>
              </a:solidFill>
            </a:endParaRPr>
          </a:p>
        </p:txBody>
      </p:sp>
      <p:sp>
        <p:nvSpPr>
          <p:cNvPr id="47" name="TextBox 46"/>
          <p:cNvSpPr txBox="1"/>
          <p:nvPr/>
        </p:nvSpPr>
        <p:spPr>
          <a:xfrm>
            <a:off x="457200" y="2667000"/>
            <a:ext cx="838200" cy="400110"/>
          </a:xfrm>
          <a:prstGeom prst="rect">
            <a:avLst/>
          </a:prstGeom>
          <a:noFill/>
        </p:spPr>
        <p:txBody>
          <a:bodyPr wrap="square" rtlCol="0">
            <a:spAutoFit/>
          </a:bodyPr>
          <a:lstStyle/>
          <a:p>
            <a:r>
              <a:rPr lang="en-US" sz="2000" b="1" u="sng" dirty="0" smtClean="0">
                <a:solidFill>
                  <a:schemeClr val="bg1"/>
                </a:solidFill>
              </a:rPr>
              <a:t>200</a:t>
            </a:r>
            <a:endParaRPr lang="en-US" sz="2000" b="1" u="sng" dirty="0">
              <a:solidFill>
                <a:schemeClr val="bg1"/>
              </a:solidFill>
            </a:endParaRPr>
          </a:p>
        </p:txBody>
      </p:sp>
      <p:sp>
        <p:nvSpPr>
          <p:cNvPr id="48" name="TextBox 47"/>
          <p:cNvSpPr txBox="1"/>
          <p:nvPr/>
        </p:nvSpPr>
        <p:spPr>
          <a:xfrm>
            <a:off x="8001000" y="2667000"/>
            <a:ext cx="838200" cy="400110"/>
          </a:xfrm>
          <a:prstGeom prst="rect">
            <a:avLst/>
          </a:prstGeom>
          <a:noFill/>
        </p:spPr>
        <p:txBody>
          <a:bodyPr wrap="square" rtlCol="0">
            <a:spAutoFit/>
          </a:bodyPr>
          <a:lstStyle/>
          <a:p>
            <a:r>
              <a:rPr lang="en-US" sz="2000" b="1" u="sng" dirty="0">
                <a:solidFill>
                  <a:schemeClr val="bg1"/>
                </a:solidFill>
              </a:rPr>
              <a:t>2</a:t>
            </a:r>
            <a:r>
              <a:rPr lang="en-US" sz="2000" b="1" u="sng" dirty="0" smtClean="0">
                <a:solidFill>
                  <a:schemeClr val="bg1"/>
                </a:solidFill>
              </a:rPr>
              <a:t>00</a:t>
            </a:r>
            <a:endParaRPr lang="en-US" sz="2000" b="1" u="sng" dirty="0">
              <a:solidFill>
                <a:schemeClr val="bg1"/>
              </a:solidFill>
            </a:endParaRPr>
          </a:p>
        </p:txBody>
      </p:sp>
      <p:sp>
        <p:nvSpPr>
          <p:cNvPr id="49" name="TextBox 48"/>
          <p:cNvSpPr txBox="1"/>
          <p:nvPr/>
        </p:nvSpPr>
        <p:spPr>
          <a:xfrm>
            <a:off x="5867400" y="2667000"/>
            <a:ext cx="838200" cy="400110"/>
          </a:xfrm>
          <a:prstGeom prst="rect">
            <a:avLst/>
          </a:prstGeom>
          <a:noFill/>
        </p:spPr>
        <p:txBody>
          <a:bodyPr wrap="square" rtlCol="0">
            <a:spAutoFit/>
          </a:bodyPr>
          <a:lstStyle/>
          <a:p>
            <a:r>
              <a:rPr lang="en-US" sz="2000" b="1" u="sng" dirty="0">
                <a:solidFill>
                  <a:schemeClr val="bg1"/>
                </a:solidFill>
              </a:rPr>
              <a:t>2</a:t>
            </a:r>
            <a:r>
              <a:rPr lang="en-US" sz="2000" b="1" u="sng" dirty="0" smtClean="0">
                <a:solidFill>
                  <a:schemeClr val="bg1"/>
                </a:solidFill>
              </a:rPr>
              <a:t>00</a:t>
            </a:r>
            <a:endParaRPr lang="en-US" sz="2000" b="1" u="sng" dirty="0">
              <a:solidFill>
                <a:schemeClr val="bg1"/>
              </a:solidFill>
            </a:endParaRPr>
          </a:p>
        </p:txBody>
      </p:sp>
      <p:sp>
        <p:nvSpPr>
          <p:cNvPr id="50" name="TextBox 49"/>
          <p:cNvSpPr txBox="1"/>
          <p:nvPr/>
        </p:nvSpPr>
        <p:spPr>
          <a:xfrm>
            <a:off x="4114800" y="2667000"/>
            <a:ext cx="838200" cy="400110"/>
          </a:xfrm>
          <a:prstGeom prst="rect">
            <a:avLst/>
          </a:prstGeom>
          <a:noFill/>
        </p:spPr>
        <p:txBody>
          <a:bodyPr wrap="square" rtlCol="0">
            <a:spAutoFit/>
          </a:bodyPr>
          <a:lstStyle/>
          <a:p>
            <a:r>
              <a:rPr lang="en-US" sz="2000" b="1" u="sng" dirty="0">
                <a:solidFill>
                  <a:schemeClr val="bg1"/>
                </a:solidFill>
              </a:rPr>
              <a:t>2</a:t>
            </a:r>
            <a:r>
              <a:rPr lang="en-US" sz="2000" b="1" u="sng" dirty="0" smtClean="0">
                <a:solidFill>
                  <a:schemeClr val="bg1"/>
                </a:solidFill>
              </a:rPr>
              <a:t>00</a:t>
            </a:r>
            <a:endParaRPr lang="en-US" sz="2000" b="1" u="sng" dirty="0">
              <a:solidFill>
                <a:schemeClr val="bg1"/>
              </a:solidFill>
            </a:endParaRPr>
          </a:p>
        </p:txBody>
      </p:sp>
      <p:sp>
        <p:nvSpPr>
          <p:cNvPr id="51" name="TextBox 50"/>
          <p:cNvSpPr txBox="1"/>
          <p:nvPr/>
        </p:nvSpPr>
        <p:spPr>
          <a:xfrm>
            <a:off x="2209800" y="2667000"/>
            <a:ext cx="838200" cy="400110"/>
          </a:xfrm>
          <a:prstGeom prst="rect">
            <a:avLst/>
          </a:prstGeom>
          <a:noFill/>
        </p:spPr>
        <p:txBody>
          <a:bodyPr wrap="square" rtlCol="0">
            <a:spAutoFit/>
          </a:bodyPr>
          <a:lstStyle/>
          <a:p>
            <a:r>
              <a:rPr lang="en-US" sz="2000" b="1" u="sng" dirty="0">
                <a:solidFill>
                  <a:schemeClr val="bg1"/>
                </a:solidFill>
              </a:rPr>
              <a:t>2</a:t>
            </a:r>
            <a:r>
              <a:rPr lang="en-US" sz="2000" b="1" u="sng" dirty="0" smtClean="0">
                <a:solidFill>
                  <a:schemeClr val="bg1"/>
                </a:solidFill>
              </a:rPr>
              <a:t>00</a:t>
            </a:r>
            <a:endParaRPr lang="en-US" sz="2000" b="1" u="sng" dirty="0">
              <a:solidFill>
                <a:schemeClr val="bg1"/>
              </a:solidFill>
            </a:endParaRPr>
          </a:p>
        </p:txBody>
      </p:sp>
      <p:sp>
        <p:nvSpPr>
          <p:cNvPr id="52" name="TextBox 51"/>
          <p:cNvSpPr txBox="1"/>
          <p:nvPr/>
        </p:nvSpPr>
        <p:spPr>
          <a:xfrm>
            <a:off x="381000" y="3810000"/>
            <a:ext cx="838200" cy="400110"/>
          </a:xfrm>
          <a:prstGeom prst="rect">
            <a:avLst/>
          </a:prstGeom>
          <a:noFill/>
        </p:spPr>
        <p:txBody>
          <a:bodyPr wrap="square" rtlCol="0">
            <a:spAutoFit/>
          </a:bodyPr>
          <a:lstStyle/>
          <a:p>
            <a:r>
              <a:rPr lang="en-US" sz="2000" b="1" u="sng" dirty="0" smtClean="0">
                <a:solidFill>
                  <a:schemeClr val="bg1"/>
                </a:solidFill>
              </a:rPr>
              <a:t>300</a:t>
            </a:r>
            <a:endParaRPr lang="en-US" sz="2000" b="1" u="sng" dirty="0">
              <a:solidFill>
                <a:schemeClr val="bg1"/>
              </a:solidFill>
            </a:endParaRPr>
          </a:p>
        </p:txBody>
      </p:sp>
      <p:sp>
        <p:nvSpPr>
          <p:cNvPr id="53" name="TextBox 52"/>
          <p:cNvSpPr txBox="1"/>
          <p:nvPr/>
        </p:nvSpPr>
        <p:spPr>
          <a:xfrm>
            <a:off x="7924800" y="3810000"/>
            <a:ext cx="838200" cy="400110"/>
          </a:xfrm>
          <a:prstGeom prst="rect">
            <a:avLst/>
          </a:prstGeom>
          <a:noFill/>
        </p:spPr>
        <p:txBody>
          <a:bodyPr wrap="square" rtlCol="0">
            <a:spAutoFit/>
          </a:bodyPr>
          <a:lstStyle/>
          <a:p>
            <a:r>
              <a:rPr lang="en-US" sz="2000" b="1" u="sng" dirty="0">
                <a:solidFill>
                  <a:schemeClr val="bg1"/>
                </a:solidFill>
              </a:rPr>
              <a:t>3</a:t>
            </a:r>
            <a:r>
              <a:rPr lang="en-US" sz="2000" b="1" u="sng" dirty="0" smtClean="0">
                <a:solidFill>
                  <a:schemeClr val="bg1"/>
                </a:solidFill>
              </a:rPr>
              <a:t>00</a:t>
            </a:r>
            <a:endParaRPr lang="en-US" sz="2000" b="1" u="sng" dirty="0">
              <a:solidFill>
                <a:schemeClr val="bg1"/>
              </a:solidFill>
            </a:endParaRPr>
          </a:p>
        </p:txBody>
      </p:sp>
      <p:sp>
        <p:nvSpPr>
          <p:cNvPr id="54" name="TextBox 53"/>
          <p:cNvSpPr txBox="1"/>
          <p:nvPr/>
        </p:nvSpPr>
        <p:spPr>
          <a:xfrm>
            <a:off x="5867400" y="3810000"/>
            <a:ext cx="838200" cy="400110"/>
          </a:xfrm>
          <a:prstGeom prst="rect">
            <a:avLst/>
          </a:prstGeom>
          <a:noFill/>
        </p:spPr>
        <p:txBody>
          <a:bodyPr wrap="square" rtlCol="0">
            <a:spAutoFit/>
          </a:bodyPr>
          <a:lstStyle/>
          <a:p>
            <a:r>
              <a:rPr lang="en-US" sz="2000" b="1" u="sng" dirty="0">
                <a:solidFill>
                  <a:schemeClr val="bg1"/>
                </a:solidFill>
              </a:rPr>
              <a:t>3</a:t>
            </a:r>
            <a:r>
              <a:rPr lang="en-US" sz="2000" b="1" u="sng" dirty="0" smtClean="0">
                <a:solidFill>
                  <a:schemeClr val="bg1"/>
                </a:solidFill>
              </a:rPr>
              <a:t>00</a:t>
            </a:r>
            <a:endParaRPr lang="en-US" sz="2000" b="1" u="sng" dirty="0">
              <a:solidFill>
                <a:schemeClr val="bg1"/>
              </a:solidFill>
            </a:endParaRPr>
          </a:p>
        </p:txBody>
      </p:sp>
      <p:sp>
        <p:nvSpPr>
          <p:cNvPr id="55" name="TextBox 54"/>
          <p:cNvSpPr txBox="1"/>
          <p:nvPr/>
        </p:nvSpPr>
        <p:spPr>
          <a:xfrm>
            <a:off x="4038600" y="3810000"/>
            <a:ext cx="838200" cy="400110"/>
          </a:xfrm>
          <a:prstGeom prst="rect">
            <a:avLst/>
          </a:prstGeom>
          <a:noFill/>
        </p:spPr>
        <p:txBody>
          <a:bodyPr wrap="square" rtlCol="0">
            <a:spAutoFit/>
          </a:bodyPr>
          <a:lstStyle/>
          <a:p>
            <a:r>
              <a:rPr lang="en-US" sz="2000" b="1" u="sng" dirty="0">
                <a:solidFill>
                  <a:schemeClr val="bg1"/>
                </a:solidFill>
              </a:rPr>
              <a:t>3</a:t>
            </a:r>
            <a:r>
              <a:rPr lang="en-US" sz="2000" b="1" u="sng" dirty="0" smtClean="0">
                <a:solidFill>
                  <a:schemeClr val="bg1"/>
                </a:solidFill>
              </a:rPr>
              <a:t>00</a:t>
            </a:r>
            <a:endParaRPr lang="en-US" sz="2000" b="1" u="sng" dirty="0">
              <a:solidFill>
                <a:schemeClr val="bg1"/>
              </a:solidFill>
            </a:endParaRPr>
          </a:p>
        </p:txBody>
      </p:sp>
      <p:sp>
        <p:nvSpPr>
          <p:cNvPr id="56" name="TextBox 55"/>
          <p:cNvSpPr txBox="1"/>
          <p:nvPr/>
        </p:nvSpPr>
        <p:spPr>
          <a:xfrm>
            <a:off x="2209800" y="3810000"/>
            <a:ext cx="838200" cy="400110"/>
          </a:xfrm>
          <a:prstGeom prst="rect">
            <a:avLst/>
          </a:prstGeom>
          <a:noFill/>
        </p:spPr>
        <p:txBody>
          <a:bodyPr wrap="square" rtlCol="0">
            <a:spAutoFit/>
          </a:bodyPr>
          <a:lstStyle/>
          <a:p>
            <a:r>
              <a:rPr lang="en-US" sz="2000" b="1" u="sng" dirty="0" smtClean="0">
                <a:solidFill>
                  <a:schemeClr val="bg1"/>
                </a:solidFill>
              </a:rPr>
              <a:t>300</a:t>
            </a:r>
            <a:endParaRPr lang="en-US" sz="2000" b="1" u="sng" dirty="0">
              <a:solidFill>
                <a:schemeClr val="bg1"/>
              </a:solidFill>
            </a:endParaRPr>
          </a:p>
        </p:txBody>
      </p:sp>
      <p:sp>
        <p:nvSpPr>
          <p:cNvPr id="57" name="TextBox 56"/>
          <p:cNvSpPr txBox="1"/>
          <p:nvPr/>
        </p:nvSpPr>
        <p:spPr>
          <a:xfrm>
            <a:off x="304800" y="4876800"/>
            <a:ext cx="838200" cy="400110"/>
          </a:xfrm>
          <a:prstGeom prst="rect">
            <a:avLst/>
          </a:prstGeom>
          <a:noFill/>
        </p:spPr>
        <p:txBody>
          <a:bodyPr wrap="square" rtlCol="0">
            <a:spAutoFit/>
          </a:bodyPr>
          <a:lstStyle/>
          <a:p>
            <a:r>
              <a:rPr lang="en-US" sz="2000" b="1" u="sng" dirty="0">
                <a:solidFill>
                  <a:schemeClr val="bg1"/>
                </a:solidFill>
              </a:rPr>
              <a:t>4</a:t>
            </a:r>
            <a:r>
              <a:rPr lang="en-US" sz="2000" b="1" u="sng" dirty="0" smtClean="0">
                <a:solidFill>
                  <a:schemeClr val="bg1"/>
                </a:solidFill>
              </a:rPr>
              <a:t>00</a:t>
            </a:r>
            <a:endParaRPr lang="en-US" sz="2000" b="1" u="sng" dirty="0">
              <a:solidFill>
                <a:schemeClr val="bg1"/>
              </a:solidFill>
            </a:endParaRPr>
          </a:p>
        </p:txBody>
      </p:sp>
      <p:sp>
        <p:nvSpPr>
          <p:cNvPr id="58" name="TextBox 57"/>
          <p:cNvSpPr txBox="1"/>
          <p:nvPr/>
        </p:nvSpPr>
        <p:spPr>
          <a:xfrm>
            <a:off x="7924800" y="4876800"/>
            <a:ext cx="838200" cy="400110"/>
          </a:xfrm>
          <a:prstGeom prst="rect">
            <a:avLst/>
          </a:prstGeom>
          <a:noFill/>
        </p:spPr>
        <p:txBody>
          <a:bodyPr wrap="square" rtlCol="0">
            <a:spAutoFit/>
          </a:bodyPr>
          <a:lstStyle/>
          <a:p>
            <a:r>
              <a:rPr lang="en-US" sz="2000" b="1" u="sng" dirty="0">
                <a:solidFill>
                  <a:schemeClr val="bg1"/>
                </a:solidFill>
              </a:rPr>
              <a:t>4</a:t>
            </a:r>
            <a:r>
              <a:rPr lang="en-US" sz="2000" b="1" u="sng" dirty="0" smtClean="0">
                <a:solidFill>
                  <a:schemeClr val="bg1"/>
                </a:solidFill>
              </a:rPr>
              <a:t>00</a:t>
            </a:r>
            <a:endParaRPr lang="en-US" sz="2000" b="1" u="sng" dirty="0">
              <a:solidFill>
                <a:schemeClr val="bg1"/>
              </a:solidFill>
            </a:endParaRPr>
          </a:p>
        </p:txBody>
      </p:sp>
      <p:sp>
        <p:nvSpPr>
          <p:cNvPr id="59" name="TextBox 58"/>
          <p:cNvSpPr txBox="1"/>
          <p:nvPr/>
        </p:nvSpPr>
        <p:spPr>
          <a:xfrm>
            <a:off x="5867400" y="4876800"/>
            <a:ext cx="838200" cy="400110"/>
          </a:xfrm>
          <a:prstGeom prst="rect">
            <a:avLst/>
          </a:prstGeom>
          <a:noFill/>
        </p:spPr>
        <p:txBody>
          <a:bodyPr wrap="square" rtlCol="0">
            <a:spAutoFit/>
          </a:bodyPr>
          <a:lstStyle/>
          <a:p>
            <a:r>
              <a:rPr lang="en-US" sz="2000" b="1" u="sng" dirty="0">
                <a:solidFill>
                  <a:schemeClr val="bg1"/>
                </a:solidFill>
              </a:rPr>
              <a:t>4</a:t>
            </a:r>
            <a:r>
              <a:rPr lang="en-US" sz="2000" b="1" u="sng" dirty="0" smtClean="0">
                <a:solidFill>
                  <a:schemeClr val="bg1"/>
                </a:solidFill>
              </a:rPr>
              <a:t>00</a:t>
            </a:r>
            <a:endParaRPr lang="en-US" sz="2000" b="1" u="sng" dirty="0">
              <a:solidFill>
                <a:schemeClr val="bg1"/>
              </a:solidFill>
            </a:endParaRPr>
          </a:p>
        </p:txBody>
      </p:sp>
      <p:sp>
        <p:nvSpPr>
          <p:cNvPr id="60" name="TextBox 59"/>
          <p:cNvSpPr txBox="1"/>
          <p:nvPr/>
        </p:nvSpPr>
        <p:spPr>
          <a:xfrm>
            <a:off x="3962400" y="4876800"/>
            <a:ext cx="838200" cy="400110"/>
          </a:xfrm>
          <a:prstGeom prst="rect">
            <a:avLst/>
          </a:prstGeom>
          <a:noFill/>
        </p:spPr>
        <p:txBody>
          <a:bodyPr wrap="square" rtlCol="0">
            <a:spAutoFit/>
          </a:bodyPr>
          <a:lstStyle/>
          <a:p>
            <a:r>
              <a:rPr lang="en-US" sz="2000" b="1" u="sng" dirty="0">
                <a:solidFill>
                  <a:schemeClr val="bg1"/>
                </a:solidFill>
              </a:rPr>
              <a:t>4</a:t>
            </a:r>
            <a:r>
              <a:rPr lang="en-US" sz="2000" b="1" u="sng" dirty="0" smtClean="0">
                <a:solidFill>
                  <a:schemeClr val="bg1"/>
                </a:solidFill>
              </a:rPr>
              <a:t>00</a:t>
            </a:r>
            <a:endParaRPr lang="en-US" sz="2000" b="1" u="sng" dirty="0">
              <a:solidFill>
                <a:schemeClr val="bg1"/>
              </a:solidFill>
            </a:endParaRPr>
          </a:p>
        </p:txBody>
      </p:sp>
      <p:sp>
        <p:nvSpPr>
          <p:cNvPr id="61" name="TextBox 60"/>
          <p:cNvSpPr txBox="1"/>
          <p:nvPr/>
        </p:nvSpPr>
        <p:spPr>
          <a:xfrm>
            <a:off x="2133600" y="4876800"/>
            <a:ext cx="838200" cy="400110"/>
          </a:xfrm>
          <a:prstGeom prst="rect">
            <a:avLst/>
          </a:prstGeom>
          <a:noFill/>
        </p:spPr>
        <p:txBody>
          <a:bodyPr wrap="square" rtlCol="0">
            <a:spAutoFit/>
          </a:bodyPr>
          <a:lstStyle/>
          <a:p>
            <a:r>
              <a:rPr lang="en-US" sz="2000" b="1" u="sng" dirty="0">
                <a:solidFill>
                  <a:schemeClr val="bg1"/>
                </a:solidFill>
              </a:rPr>
              <a:t>4</a:t>
            </a:r>
            <a:r>
              <a:rPr lang="en-US" sz="2000" b="1" u="sng" dirty="0" smtClean="0">
                <a:solidFill>
                  <a:schemeClr val="bg1"/>
                </a:solidFill>
              </a:rPr>
              <a:t>00</a:t>
            </a:r>
            <a:endParaRPr lang="en-US" sz="2000" b="1" u="sng" dirty="0">
              <a:solidFill>
                <a:schemeClr val="bg1"/>
              </a:solidFill>
            </a:endParaRPr>
          </a:p>
        </p:txBody>
      </p:sp>
      <p:sp>
        <p:nvSpPr>
          <p:cNvPr id="62" name="TextBox 61"/>
          <p:cNvSpPr txBox="1"/>
          <p:nvPr/>
        </p:nvSpPr>
        <p:spPr>
          <a:xfrm>
            <a:off x="304800" y="6019800"/>
            <a:ext cx="838200" cy="400110"/>
          </a:xfrm>
          <a:prstGeom prst="rect">
            <a:avLst/>
          </a:prstGeom>
          <a:noFill/>
        </p:spPr>
        <p:txBody>
          <a:bodyPr wrap="square" rtlCol="0">
            <a:spAutoFit/>
          </a:bodyPr>
          <a:lstStyle/>
          <a:p>
            <a:r>
              <a:rPr lang="en-US" sz="2000" b="1" u="sng" dirty="0">
                <a:solidFill>
                  <a:schemeClr val="bg1"/>
                </a:solidFill>
              </a:rPr>
              <a:t>5</a:t>
            </a:r>
            <a:r>
              <a:rPr lang="en-US" sz="2000" b="1" u="sng" dirty="0" smtClean="0">
                <a:solidFill>
                  <a:schemeClr val="bg1"/>
                </a:solidFill>
              </a:rPr>
              <a:t>00</a:t>
            </a:r>
            <a:endParaRPr lang="en-US" sz="2000" b="1" u="sng" dirty="0">
              <a:solidFill>
                <a:schemeClr val="bg1"/>
              </a:solidFill>
            </a:endParaRPr>
          </a:p>
        </p:txBody>
      </p:sp>
      <p:sp>
        <p:nvSpPr>
          <p:cNvPr id="63" name="TextBox 62"/>
          <p:cNvSpPr txBox="1"/>
          <p:nvPr/>
        </p:nvSpPr>
        <p:spPr>
          <a:xfrm>
            <a:off x="7924800" y="6019800"/>
            <a:ext cx="838200" cy="400110"/>
          </a:xfrm>
          <a:prstGeom prst="rect">
            <a:avLst/>
          </a:prstGeom>
          <a:noFill/>
        </p:spPr>
        <p:txBody>
          <a:bodyPr wrap="square" rtlCol="0">
            <a:spAutoFit/>
          </a:bodyPr>
          <a:lstStyle/>
          <a:p>
            <a:r>
              <a:rPr lang="en-US" sz="2000" b="1" u="sng" dirty="0">
                <a:solidFill>
                  <a:schemeClr val="bg1"/>
                </a:solidFill>
              </a:rPr>
              <a:t>5</a:t>
            </a:r>
            <a:r>
              <a:rPr lang="en-US" sz="2000" b="1" u="sng" dirty="0" smtClean="0">
                <a:solidFill>
                  <a:schemeClr val="bg1"/>
                </a:solidFill>
              </a:rPr>
              <a:t>00</a:t>
            </a:r>
            <a:endParaRPr lang="en-US" sz="2000" b="1" u="sng" dirty="0">
              <a:solidFill>
                <a:schemeClr val="bg1"/>
              </a:solidFill>
            </a:endParaRPr>
          </a:p>
        </p:txBody>
      </p:sp>
      <p:sp>
        <p:nvSpPr>
          <p:cNvPr id="64" name="TextBox 63"/>
          <p:cNvSpPr txBox="1"/>
          <p:nvPr/>
        </p:nvSpPr>
        <p:spPr>
          <a:xfrm>
            <a:off x="5867400" y="6019800"/>
            <a:ext cx="838200" cy="400110"/>
          </a:xfrm>
          <a:prstGeom prst="rect">
            <a:avLst/>
          </a:prstGeom>
          <a:noFill/>
        </p:spPr>
        <p:txBody>
          <a:bodyPr wrap="square" rtlCol="0">
            <a:spAutoFit/>
          </a:bodyPr>
          <a:lstStyle/>
          <a:p>
            <a:r>
              <a:rPr lang="en-US" sz="2000" b="1" u="sng" dirty="0">
                <a:solidFill>
                  <a:schemeClr val="bg1"/>
                </a:solidFill>
              </a:rPr>
              <a:t>5</a:t>
            </a:r>
            <a:r>
              <a:rPr lang="en-US" sz="2000" b="1" u="sng" dirty="0" smtClean="0">
                <a:solidFill>
                  <a:schemeClr val="bg1"/>
                </a:solidFill>
              </a:rPr>
              <a:t>00</a:t>
            </a:r>
            <a:endParaRPr lang="en-US" sz="2000" b="1" u="sng" dirty="0">
              <a:solidFill>
                <a:schemeClr val="bg1"/>
              </a:solidFill>
            </a:endParaRPr>
          </a:p>
        </p:txBody>
      </p:sp>
      <p:sp>
        <p:nvSpPr>
          <p:cNvPr id="65" name="TextBox 64"/>
          <p:cNvSpPr txBox="1"/>
          <p:nvPr/>
        </p:nvSpPr>
        <p:spPr>
          <a:xfrm>
            <a:off x="3962400" y="6019800"/>
            <a:ext cx="838200" cy="400110"/>
          </a:xfrm>
          <a:prstGeom prst="rect">
            <a:avLst/>
          </a:prstGeom>
          <a:noFill/>
        </p:spPr>
        <p:txBody>
          <a:bodyPr wrap="square" rtlCol="0">
            <a:spAutoFit/>
          </a:bodyPr>
          <a:lstStyle/>
          <a:p>
            <a:r>
              <a:rPr lang="en-US" sz="2000" b="1" u="sng" dirty="0">
                <a:solidFill>
                  <a:schemeClr val="bg1"/>
                </a:solidFill>
              </a:rPr>
              <a:t>5</a:t>
            </a:r>
            <a:r>
              <a:rPr lang="en-US" sz="2000" b="1" u="sng" dirty="0" smtClean="0">
                <a:solidFill>
                  <a:schemeClr val="bg1"/>
                </a:solidFill>
              </a:rPr>
              <a:t>00</a:t>
            </a:r>
            <a:endParaRPr lang="en-US" sz="2000" b="1" u="sng" dirty="0">
              <a:solidFill>
                <a:schemeClr val="bg1"/>
              </a:solidFill>
            </a:endParaRPr>
          </a:p>
        </p:txBody>
      </p:sp>
      <p:sp>
        <p:nvSpPr>
          <p:cNvPr id="66" name="TextBox 65"/>
          <p:cNvSpPr txBox="1"/>
          <p:nvPr/>
        </p:nvSpPr>
        <p:spPr>
          <a:xfrm>
            <a:off x="2133600" y="6019800"/>
            <a:ext cx="838200" cy="400110"/>
          </a:xfrm>
          <a:prstGeom prst="rect">
            <a:avLst/>
          </a:prstGeom>
          <a:noFill/>
        </p:spPr>
        <p:txBody>
          <a:bodyPr wrap="square" rtlCol="0">
            <a:spAutoFit/>
          </a:bodyPr>
          <a:lstStyle/>
          <a:p>
            <a:r>
              <a:rPr lang="en-US" sz="2000" b="1" u="sng" dirty="0">
                <a:solidFill>
                  <a:schemeClr val="bg1"/>
                </a:solidFill>
              </a:rPr>
              <a:t>5</a:t>
            </a:r>
            <a:r>
              <a:rPr lang="en-US" sz="2000" b="1" u="sng" dirty="0" smtClean="0">
                <a:solidFill>
                  <a:schemeClr val="bg1"/>
                </a:solidFill>
              </a:rPr>
              <a:t>00</a:t>
            </a:r>
            <a:endParaRPr lang="en-US" sz="2000" b="1" u="sng" dirty="0">
              <a:solidFill>
                <a:schemeClr val="bg1"/>
              </a:solidFill>
            </a:endParaRPr>
          </a:p>
        </p:txBody>
      </p:sp>
      <p:pic>
        <p:nvPicPr>
          <p:cNvPr id="69" name="MSj03883390000[1].wav">
            <a:hlinkClick r:id="" action="ppaction://media"/>
          </p:cNvPr>
          <p:cNvPicPr>
            <a:picLocks noRot="1" noChangeAspect="1"/>
          </p:cNvPicPr>
          <p:nvPr>
            <a:audioFile r:link="rId1"/>
          </p:nvPr>
        </p:nvPicPr>
        <p:blipFill>
          <a:blip r:embed="rId31" cstate="print"/>
          <a:stretch>
            <a:fillRect/>
          </a:stretch>
        </p:blipFill>
        <p:spPr>
          <a:xfrm>
            <a:off x="4191000" y="7620000"/>
            <a:ext cx="304800" cy="304800"/>
          </a:xfrm>
          <a:prstGeom prst="rect">
            <a:avLst/>
          </a:prstGeom>
        </p:spPr>
      </p:pic>
      <p:pic>
        <p:nvPicPr>
          <p:cNvPr id="71" name="MSj03883390000[1].wav">
            <a:hlinkClick r:id="" action="ppaction://media"/>
          </p:cNvPr>
          <p:cNvPicPr>
            <a:picLocks noRot="1" noChangeAspect="1"/>
          </p:cNvPicPr>
          <p:nvPr>
            <a:audioFile r:link="rId1"/>
          </p:nvPr>
        </p:nvPicPr>
        <p:blipFill>
          <a:blip r:embed="rId32" cstate="print"/>
          <a:stretch>
            <a:fillRect/>
          </a:stretch>
        </p:blipFill>
        <p:spPr>
          <a:xfrm flipH="1">
            <a:off x="2667000" y="8077200"/>
            <a:ext cx="304800" cy="304800"/>
          </a:xfrm>
          <a:prstGeom prst="rect">
            <a:avLst/>
          </a:prstGeom>
        </p:spPr>
      </p:pic>
      <p:pic>
        <p:nvPicPr>
          <p:cNvPr id="72" name="MSj03883390000[1].wav">
            <a:hlinkClick r:id="" action="ppaction://media"/>
          </p:cNvPr>
          <p:cNvPicPr>
            <a:picLocks noRot="1" noChangeAspect="1"/>
          </p:cNvPicPr>
          <p:nvPr>
            <a:audioFile r:link="rId1"/>
          </p:nvPr>
        </p:nvPicPr>
        <p:blipFill>
          <a:blip r:embed="rId33" cstate="print"/>
          <a:stretch>
            <a:fillRect/>
          </a:stretch>
        </p:blipFill>
        <p:spPr>
          <a:xfrm>
            <a:off x="5715000" y="7696200"/>
            <a:ext cx="304800" cy="304800"/>
          </a:xfrm>
          <a:prstGeom prst="rect">
            <a:avLst/>
          </a:prstGeom>
        </p:spPr>
      </p:pic>
      <p:pic>
        <p:nvPicPr>
          <p:cNvPr id="73" name="MSj03883390000[1].wav">
            <a:hlinkClick r:id="" action="ppaction://media"/>
          </p:cNvPr>
          <p:cNvPicPr>
            <a:picLocks noRot="1" noChangeAspect="1"/>
          </p:cNvPicPr>
          <p:nvPr>
            <a:audioFile r:link="rId1"/>
          </p:nvPr>
        </p:nvPicPr>
        <p:blipFill>
          <a:blip r:embed="rId34" cstate="print"/>
          <a:stretch>
            <a:fillRect/>
          </a:stretch>
        </p:blipFill>
        <p:spPr>
          <a:xfrm>
            <a:off x="6553200" y="8153400"/>
            <a:ext cx="304800" cy="304800"/>
          </a:xfrm>
          <a:prstGeom prst="rect">
            <a:avLst/>
          </a:prstGeom>
        </p:spPr>
      </p:pic>
      <p:pic>
        <p:nvPicPr>
          <p:cNvPr id="74" name="MSj03883390000[1].wav">
            <a:hlinkClick r:id="" action="ppaction://media"/>
          </p:cNvPr>
          <p:cNvPicPr>
            <a:picLocks noRot="1" noChangeAspect="1"/>
          </p:cNvPicPr>
          <p:nvPr>
            <a:audioFile r:link="rId1"/>
          </p:nvPr>
        </p:nvPicPr>
        <p:blipFill>
          <a:blip r:embed="rId35" cstate="print"/>
          <a:stretch>
            <a:fillRect/>
          </a:stretch>
        </p:blipFill>
        <p:spPr>
          <a:xfrm>
            <a:off x="6858000" y="7772400"/>
            <a:ext cx="304800" cy="304800"/>
          </a:xfrm>
          <a:prstGeom prst="rect">
            <a:avLst/>
          </a:prstGeom>
        </p:spPr>
      </p:pic>
      <p:pic>
        <p:nvPicPr>
          <p:cNvPr id="75" name="145802_SOUNDDOGS_ga.mp3">
            <a:hlinkClick r:id="" action="ppaction://media"/>
          </p:cNvPr>
          <p:cNvPicPr>
            <a:picLocks noRot="1" noChangeAspect="1"/>
          </p:cNvPicPr>
          <p:nvPr>
            <a:audioFile r:link="rId2"/>
          </p:nvPr>
        </p:nvPicPr>
        <p:blipFill>
          <a:blip r:embed="rId36" cstate="print"/>
          <a:stretch>
            <a:fillRect/>
          </a:stretch>
        </p:blipFill>
        <p:spPr>
          <a:xfrm>
            <a:off x="7391400" y="7848600"/>
            <a:ext cx="304800" cy="304800"/>
          </a:xfrm>
          <a:prstGeom prst="rect">
            <a:avLst/>
          </a:prstGeom>
        </p:spPr>
      </p:pic>
      <p:pic>
        <p:nvPicPr>
          <p:cNvPr id="68" name="jeopardy sms.MP3">
            <a:hlinkClick r:id="" action="ppaction://media"/>
          </p:cNvPr>
          <p:cNvPicPr>
            <a:picLocks noRot="1" noChangeAspect="1"/>
          </p:cNvPicPr>
          <p:nvPr>
            <a:audioFile r:link="rId3"/>
          </p:nvPr>
        </p:nvPicPr>
        <p:blipFill>
          <a:blip r:embed="rId37" cstate="print"/>
          <a:stretch>
            <a:fillRect/>
          </a:stretch>
        </p:blipFill>
        <p:spPr>
          <a:xfrm>
            <a:off x="2819400" y="7543800"/>
            <a:ext cx="304800" cy="304800"/>
          </a:xfrm>
          <a:prstGeom prst="rect">
            <a:avLst/>
          </a:prstGeom>
        </p:spPr>
      </p:pic>
      <p:pic>
        <p:nvPicPr>
          <p:cNvPr id="76" name="MSj03883390000[1].wav">
            <a:hlinkClick r:id="" action="ppaction://media"/>
          </p:cNvPr>
          <p:cNvPicPr>
            <a:picLocks noRot="1" noChangeAspect="1"/>
          </p:cNvPicPr>
          <p:nvPr>
            <a:audioFile r:link="rId4"/>
          </p:nvPr>
        </p:nvPicPr>
        <p:blipFill>
          <a:blip r:embed="rId38" cstate="print"/>
          <a:stretch>
            <a:fillRect/>
          </a:stretch>
        </p:blipFill>
        <p:spPr>
          <a:xfrm>
            <a:off x="4572000" y="7315200"/>
            <a:ext cx="304800" cy="304800"/>
          </a:xfrm>
          <a:prstGeom prst="rect">
            <a:avLst/>
          </a:prstGeom>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4319" fill="hold"/>
                                        <p:tgtEl>
                                          <p:spTgt spid="6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9"/>
                </p:tgtEl>
              </p:cMediaNode>
            </p:audio>
            <p:audio>
              <p:cMediaNode>
                <p:cTn id="8" fill="hold" display="0">
                  <p:stCondLst>
                    <p:cond delay="indefinite"/>
                  </p:stCondLst>
                  <p:endCondLst>
                    <p:cond evt="onNext" delay="0">
                      <p:tgtEl>
                        <p:sldTgt/>
                      </p:tgtEl>
                    </p:cond>
                    <p:cond evt="onPrev" delay="0">
                      <p:tgtEl>
                        <p:sldTgt/>
                      </p:tgtEl>
                    </p:cond>
                    <p:cond evt="onStopAudio" delay="0">
                      <p:tgtEl>
                        <p:sldTgt/>
                      </p:tgtEl>
                    </p:cond>
                  </p:endCondLst>
                </p:cTn>
                <p:tgtEl>
                  <p:spTgt spid="71"/>
                </p:tgtEl>
              </p:cMediaNode>
            </p:audio>
            <p:audio>
              <p:cMediaNode>
                <p:cTn id="9" fill="hold" display="0">
                  <p:stCondLst>
                    <p:cond delay="indefinite"/>
                  </p:stCondLst>
                  <p:endCondLst>
                    <p:cond evt="onNext" delay="0">
                      <p:tgtEl>
                        <p:sldTgt/>
                      </p:tgtEl>
                    </p:cond>
                    <p:cond evt="onPrev" delay="0">
                      <p:tgtEl>
                        <p:sldTgt/>
                      </p:tgtEl>
                    </p:cond>
                    <p:cond evt="onStopAudio" delay="0">
                      <p:tgtEl>
                        <p:sldTgt/>
                      </p:tgtEl>
                    </p:cond>
                  </p:endCondLst>
                </p:cTn>
                <p:tgtEl>
                  <p:spTgt spid="72"/>
                </p:tgtEl>
              </p:cMediaNode>
            </p:audio>
            <p:audio>
              <p:cMediaNode>
                <p:cTn id="10" fill="hold" display="0">
                  <p:stCondLst>
                    <p:cond delay="indefinite"/>
                  </p:stCondLst>
                  <p:endCondLst>
                    <p:cond evt="onNext" delay="0">
                      <p:tgtEl>
                        <p:sldTgt/>
                      </p:tgtEl>
                    </p:cond>
                    <p:cond evt="onPrev" delay="0">
                      <p:tgtEl>
                        <p:sldTgt/>
                      </p:tgtEl>
                    </p:cond>
                    <p:cond evt="onStopAudio" delay="0">
                      <p:tgtEl>
                        <p:sldTgt/>
                      </p:tgtEl>
                    </p:cond>
                  </p:endCondLst>
                </p:cTn>
                <p:tgtEl>
                  <p:spTgt spid="73"/>
                </p:tgtEl>
              </p:cMediaNode>
            </p:audio>
            <p:audio>
              <p:cMediaNode>
                <p:cTn id="11" fill="hold" display="0">
                  <p:stCondLst>
                    <p:cond delay="indefinite"/>
                  </p:stCondLst>
                  <p:endCondLst>
                    <p:cond evt="onNext" delay="0">
                      <p:tgtEl>
                        <p:sldTgt/>
                      </p:tgtEl>
                    </p:cond>
                    <p:cond evt="onPrev" delay="0">
                      <p:tgtEl>
                        <p:sldTgt/>
                      </p:tgtEl>
                    </p:cond>
                    <p:cond evt="onStopAudio" delay="0">
                      <p:tgtEl>
                        <p:sldTgt/>
                      </p:tgtEl>
                    </p:cond>
                  </p:endCondLst>
                </p:cTn>
                <p:tgtEl>
                  <p:spTgt spid="74"/>
                </p:tgtEl>
              </p:cMediaNode>
            </p:audio>
            <p:audio>
              <p:cMediaNode>
                <p:cTn id="12" fill="hold" display="0">
                  <p:stCondLst>
                    <p:cond delay="indefinite"/>
                  </p:stCondLst>
                  <p:endCondLst>
                    <p:cond evt="onNext" delay="0">
                      <p:tgtEl>
                        <p:sldTgt/>
                      </p:tgtEl>
                    </p:cond>
                    <p:cond evt="onPrev" delay="0">
                      <p:tgtEl>
                        <p:sldTgt/>
                      </p:tgtEl>
                    </p:cond>
                    <p:cond evt="onStopAudio" delay="0">
                      <p:tgtEl>
                        <p:sldTgt/>
                      </p:tgtEl>
                    </p:cond>
                  </p:endCondLst>
                </p:cTn>
                <p:tgtEl>
                  <p:spTgt spid="75"/>
                </p:tgtEl>
              </p:cMediaNode>
            </p:audio>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68"/>
                </p:tgtEl>
              </p:cMediaNode>
            </p:audio>
            <p:seq concurrent="1" nextAc="seek">
              <p:cTn id="14" restart="whenNotActive" fill="hold" evtFilter="cancelBubble" nodeType="interactiveSeq">
                <p:stCondLst>
                  <p:cond evt="onClick" delay="0">
                    <p:tgtEl>
                      <p:spTgt spid="12"/>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grpId="1" nodeType="clickEffect">
                                  <p:stCondLst>
                                    <p:cond delay="0"/>
                                  </p:stCondLst>
                                  <p:childTnLst>
                                    <p:animEffect transition="out" filter="fade">
                                      <p:cBhvr>
                                        <p:cTn id="18" dur="500"/>
                                        <p:tgtEl>
                                          <p:spTgt spid="37"/>
                                        </p:tgtEl>
                                      </p:cBhvr>
                                    </p:animEffect>
                                    <p:set>
                                      <p:cBhvr>
                                        <p:cTn id="19" dur="1" fill="hold">
                                          <p:stCondLst>
                                            <p:cond delay="499"/>
                                          </p:stCondLst>
                                        </p:cTn>
                                        <p:tgtEl>
                                          <p:spTgt spid="37"/>
                                        </p:tgtEl>
                                        <p:attrNameLst>
                                          <p:attrName>style.visibility</p:attrName>
                                        </p:attrNameLst>
                                      </p:cBhvr>
                                      <p:to>
                                        <p:strVal val="hidden"/>
                                      </p:to>
                                    </p:set>
                                  </p:childTnLst>
                                </p:cTn>
                              </p:par>
                            </p:childTnLst>
                          </p:cTn>
                        </p:par>
                      </p:childTnLst>
                    </p:cTn>
                  </p:par>
                </p:childTnLst>
              </p:cTn>
              <p:nextCondLst>
                <p:cond evt="onClick" delay="0">
                  <p:tgtEl>
                    <p:spTgt spid="12"/>
                  </p:tgtEl>
                </p:cond>
              </p:nextCondLst>
            </p:seq>
            <p:audio>
              <p:cMediaNode>
                <p:cTn id="20" fill="hold" display="0">
                  <p:stCondLst>
                    <p:cond delay="indefinite"/>
                  </p:stCondLst>
                  <p:endCondLst>
                    <p:cond evt="onNext" delay="0">
                      <p:tgtEl>
                        <p:sldTgt/>
                      </p:tgtEl>
                    </p:cond>
                    <p:cond evt="onPrev" delay="0">
                      <p:tgtEl>
                        <p:sldTgt/>
                      </p:tgtEl>
                    </p:cond>
                    <p:cond evt="onStopAudio" delay="0">
                      <p:tgtEl>
                        <p:sldTgt/>
                      </p:tgtEl>
                    </p:cond>
                  </p:endCondLst>
                </p:cTn>
                <p:tgtEl>
                  <p:spTgt spid="76"/>
                </p:tgtEl>
              </p:cMediaNode>
            </p:audio>
            <p:seq concurrent="1" nextAc="seek">
              <p:cTn id="21" restart="whenNotActive" fill="hold" evtFilter="cancelBubble" nodeType="interactiveSeq">
                <p:stCondLst>
                  <p:cond evt="onClick" delay="0">
                    <p:tgtEl>
                      <p:spTgt spid="13"/>
                    </p:tgtEl>
                  </p:cond>
                </p:stCondLst>
                <p:endSync evt="end" delay="0">
                  <p:rtn val="all"/>
                </p:endSync>
                <p:childTnLst>
                  <p:par>
                    <p:cTn id="22" fill="hold">
                      <p:stCondLst>
                        <p:cond delay="0"/>
                      </p:stCondLst>
                      <p:childTnLst>
                        <p:par>
                          <p:cTn id="23" fill="hold">
                            <p:stCondLst>
                              <p:cond delay="0"/>
                            </p:stCondLst>
                            <p:childTnLst>
                              <p:par>
                                <p:cTn id="24" presetID="10" presetClass="exit" presetSubtype="0" fill="hold" grpId="1" nodeType="clickEffect">
                                  <p:stCondLst>
                                    <p:cond delay="0"/>
                                  </p:stCondLst>
                                  <p:childTnLst>
                                    <p:animEffect transition="out" filter="fade">
                                      <p:cBhvr>
                                        <p:cTn id="25" dur="2000"/>
                                        <p:tgtEl>
                                          <p:spTgt spid="47"/>
                                        </p:tgtEl>
                                      </p:cBhvr>
                                    </p:animEffect>
                                    <p:set>
                                      <p:cBhvr>
                                        <p:cTn id="26" dur="1" fill="hold">
                                          <p:stCondLst>
                                            <p:cond delay="1999"/>
                                          </p:stCondLst>
                                        </p:cTn>
                                        <p:tgtEl>
                                          <p:spTgt spid="47"/>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27" restart="whenNotActive" fill="hold" evtFilter="cancelBubble" nodeType="interactiveSeq">
                <p:stCondLst>
                  <p:cond evt="onClick" delay="0">
                    <p:tgtEl>
                      <p:spTgt spid="14"/>
                    </p:tgtEl>
                  </p:cond>
                </p:stCondLst>
                <p:endSync evt="end" delay="0">
                  <p:rtn val="all"/>
                </p:endSync>
                <p:childTnLst>
                  <p:par>
                    <p:cTn id="28" fill="hold">
                      <p:stCondLst>
                        <p:cond delay="0"/>
                      </p:stCondLst>
                      <p:childTnLst>
                        <p:par>
                          <p:cTn id="29" fill="hold">
                            <p:stCondLst>
                              <p:cond delay="0"/>
                            </p:stCondLst>
                            <p:childTnLst>
                              <p:par>
                                <p:cTn id="30" presetID="10" presetClass="exit" presetSubtype="0" fill="hold" grpId="1" nodeType="clickEffect">
                                  <p:stCondLst>
                                    <p:cond delay="0"/>
                                  </p:stCondLst>
                                  <p:childTnLst>
                                    <p:animEffect transition="out" filter="fade">
                                      <p:cBhvr>
                                        <p:cTn id="31" dur="2000"/>
                                        <p:tgtEl>
                                          <p:spTgt spid="52"/>
                                        </p:tgtEl>
                                      </p:cBhvr>
                                    </p:animEffect>
                                    <p:set>
                                      <p:cBhvr>
                                        <p:cTn id="32" dur="1" fill="hold">
                                          <p:stCondLst>
                                            <p:cond delay="1999"/>
                                          </p:stCondLst>
                                        </p:cTn>
                                        <p:tgtEl>
                                          <p:spTgt spid="52"/>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33" restart="whenNotActive" fill="hold" evtFilter="cancelBubble" nodeType="interactiveSeq">
                <p:stCondLst>
                  <p:cond evt="onClick" delay="0">
                    <p:tgtEl>
                      <p:spTgt spid="15"/>
                    </p:tgtEl>
                  </p:cond>
                </p:stCondLst>
                <p:endSync evt="end" delay="0">
                  <p:rtn val="all"/>
                </p:endSync>
                <p:childTnLst>
                  <p:par>
                    <p:cTn id="34" fill="hold">
                      <p:stCondLst>
                        <p:cond delay="0"/>
                      </p:stCondLst>
                      <p:childTnLst>
                        <p:par>
                          <p:cTn id="35" fill="hold">
                            <p:stCondLst>
                              <p:cond delay="0"/>
                            </p:stCondLst>
                            <p:childTnLst>
                              <p:par>
                                <p:cTn id="36" presetID="10" presetClass="exit" presetSubtype="0" fill="hold" grpId="1" nodeType="clickEffect">
                                  <p:stCondLst>
                                    <p:cond delay="0"/>
                                  </p:stCondLst>
                                  <p:childTnLst>
                                    <p:animEffect transition="out" filter="fade">
                                      <p:cBhvr>
                                        <p:cTn id="37" dur="2000"/>
                                        <p:tgtEl>
                                          <p:spTgt spid="57"/>
                                        </p:tgtEl>
                                      </p:cBhvr>
                                    </p:animEffect>
                                    <p:set>
                                      <p:cBhvr>
                                        <p:cTn id="38" dur="1" fill="hold">
                                          <p:stCondLst>
                                            <p:cond delay="1999"/>
                                          </p:stCondLst>
                                        </p:cTn>
                                        <p:tgtEl>
                                          <p:spTgt spid="57"/>
                                        </p:tgtEl>
                                        <p:attrNameLst>
                                          <p:attrName>style.visibility</p:attrName>
                                        </p:attrNameLst>
                                      </p:cBhvr>
                                      <p:to>
                                        <p:strVal val="hidden"/>
                                      </p:to>
                                    </p:set>
                                  </p:childTnLst>
                                </p:cTn>
                              </p:par>
                            </p:childTnLst>
                          </p:cTn>
                        </p:par>
                      </p:childTnLst>
                    </p:cTn>
                  </p:par>
                </p:childTnLst>
              </p:cTn>
              <p:nextCondLst>
                <p:cond evt="onClick" delay="0">
                  <p:tgtEl>
                    <p:spTgt spid="15"/>
                  </p:tgtEl>
                </p:cond>
              </p:nextCondLst>
            </p:seq>
            <p:seq concurrent="1" nextAc="seek">
              <p:cTn id="39" restart="whenNotActive" fill="hold" evtFilter="cancelBubble" nodeType="interactiveSeq">
                <p:stCondLst>
                  <p:cond evt="onClick" delay="0">
                    <p:tgtEl>
                      <p:spTgt spid="16"/>
                    </p:tgtEl>
                  </p:cond>
                </p:stCondLst>
                <p:endSync evt="end" delay="0">
                  <p:rtn val="all"/>
                </p:endSync>
                <p:childTnLst>
                  <p:par>
                    <p:cTn id="40" fill="hold">
                      <p:stCondLst>
                        <p:cond delay="0"/>
                      </p:stCondLst>
                      <p:childTnLst>
                        <p:par>
                          <p:cTn id="41" fill="hold">
                            <p:stCondLst>
                              <p:cond delay="0"/>
                            </p:stCondLst>
                            <p:childTnLst>
                              <p:par>
                                <p:cTn id="42" presetID="10" presetClass="exit" presetSubtype="0" fill="hold" grpId="1" nodeType="clickEffect">
                                  <p:stCondLst>
                                    <p:cond delay="0"/>
                                  </p:stCondLst>
                                  <p:childTnLst>
                                    <p:animEffect transition="out" filter="fade">
                                      <p:cBhvr>
                                        <p:cTn id="43" dur="2000"/>
                                        <p:tgtEl>
                                          <p:spTgt spid="62"/>
                                        </p:tgtEl>
                                      </p:cBhvr>
                                    </p:animEffect>
                                    <p:set>
                                      <p:cBhvr>
                                        <p:cTn id="44" dur="1" fill="hold">
                                          <p:stCondLst>
                                            <p:cond delay="1999"/>
                                          </p:stCondLst>
                                        </p:cTn>
                                        <p:tgtEl>
                                          <p:spTgt spid="62"/>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45" restart="whenNotActive" fill="hold" evtFilter="cancelBubble" nodeType="interactiveSeq">
                <p:stCondLst>
                  <p:cond evt="onClick" delay="0">
                    <p:tgtEl>
                      <p:spTgt spid="17"/>
                    </p:tgtEl>
                  </p:cond>
                </p:stCondLst>
                <p:endSync evt="end" delay="0">
                  <p:rtn val="all"/>
                </p:endSync>
                <p:childTnLst>
                  <p:par>
                    <p:cTn id="46" fill="hold">
                      <p:stCondLst>
                        <p:cond delay="0"/>
                      </p:stCondLst>
                      <p:childTnLst>
                        <p:par>
                          <p:cTn id="47" fill="hold">
                            <p:stCondLst>
                              <p:cond delay="0"/>
                            </p:stCondLst>
                            <p:childTnLst>
                              <p:par>
                                <p:cTn id="48" presetID="10" presetClass="exit" presetSubtype="0" fill="hold" grpId="1" nodeType="clickEffect">
                                  <p:stCondLst>
                                    <p:cond delay="0"/>
                                  </p:stCondLst>
                                  <p:childTnLst>
                                    <p:animEffect transition="out" filter="fade">
                                      <p:cBhvr>
                                        <p:cTn id="49" dur="2000"/>
                                        <p:tgtEl>
                                          <p:spTgt spid="46"/>
                                        </p:tgtEl>
                                      </p:cBhvr>
                                    </p:animEffect>
                                    <p:set>
                                      <p:cBhvr>
                                        <p:cTn id="50" dur="1" fill="hold">
                                          <p:stCondLst>
                                            <p:cond delay="1999"/>
                                          </p:stCondLst>
                                        </p:cTn>
                                        <p:tgtEl>
                                          <p:spTgt spid="46"/>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51" restart="whenNotActive" fill="hold" evtFilter="cancelBubble" nodeType="interactiveSeq">
                <p:stCondLst>
                  <p:cond evt="onClick" delay="0">
                    <p:tgtEl>
                      <p:spTgt spid="18"/>
                    </p:tgtEl>
                  </p:cond>
                </p:stCondLst>
                <p:endSync evt="end" delay="0">
                  <p:rtn val="all"/>
                </p:endSync>
                <p:childTnLst>
                  <p:par>
                    <p:cTn id="52" fill="hold">
                      <p:stCondLst>
                        <p:cond delay="0"/>
                      </p:stCondLst>
                      <p:childTnLst>
                        <p:par>
                          <p:cTn id="53" fill="hold">
                            <p:stCondLst>
                              <p:cond delay="0"/>
                            </p:stCondLst>
                            <p:childTnLst>
                              <p:par>
                                <p:cTn id="54" presetID="10" presetClass="exit" presetSubtype="0" fill="hold" grpId="1" nodeType="clickEffect">
                                  <p:stCondLst>
                                    <p:cond delay="0"/>
                                  </p:stCondLst>
                                  <p:childTnLst>
                                    <p:animEffect transition="out" filter="fade">
                                      <p:cBhvr>
                                        <p:cTn id="55" dur="2000"/>
                                        <p:tgtEl>
                                          <p:spTgt spid="51"/>
                                        </p:tgtEl>
                                      </p:cBhvr>
                                    </p:animEffect>
                                    <p:set>
                                      <p:cBhvr>
                                        <p:cTn id="56" dur="1" fill="hold">
                                          <p:stCondLst>
                                            <p:cond delay="1999"/>
                                          </p:stCondLst>
                                        </p:cTn>
                                        <p:tgtEl>
                                          <p:spTgt spid="51"/>
                                        </p:tgtEl>
                                        <p:attrNameLst>
                                          <p:attrName>style.visibility</p:attrName>
                                        </p:attrNameLst>
                                      </p:cBhvr>
                                      <p:to>
                                        <p:strVal val="hidden"/>
                                      </p:to>
                                    </p:set>
                                  </p:childTnLst>
                                </p:cTn>
                              </p:par>
                            </p:childTnLst>
                          </p:cTn>
                        </p:par>
                      </p:childTnLst>
                    </p:cTn>
                  </p:par>
                </p:childTnLst>
              </p:cTn>
              <p:nextCondLst>
                <p:cond evt="onClick" delay="0">
                  <p:tgtEl>
                    <p:spTgt spid="18"/>
                  </p:tgtEl>
                </p:cond>
              </p:nextCondLst>
            </p:seq>
            <p:seq concurrent="1" nextAc="seek">
              <p:cTn id="57" restart="whenNotActive" fill="hold" evtFilter="cancelBubble" nodeType="interactiveSeq">
                <p:stCondLst>
                  <p:cond evt="onClick" delay="0">
                    <p:tgtEl>
                      <p:spTgt spid="19"/>
                    </p:tgtEl>
                  </p:cond>
                </p:stCondLst>
                <p:endSync evt="end" delay="0">
                  <p:rtn val="all"/>
                </p:endSync>
                <p:childTnLst>
                  <p:par>
                    <p:cTn id="58" fill="hold">
                      <p:stCondLst>
                        <p:cond delay="0"/>
                      </p:stCondLst>
                      <p:childTnLst>
                        <p:par>
                          <p:cTn id="59" fill="hold">
                            <p:stCondLst>
                              <p:cond delay="0"/>
                            </p:stCondLst>
                            <p:childTnLst>
                              <p:par>
                                <p:cTn id="60" presetID="10" presetClass="exit" presetSubtype="0" fill="hold" grpId="1" nodeType="clickEffect">
                                  <p:stCondLst>
                                    <p:cond delay="0"/>
                                  </p:stCondLst>
                                  <p:childTnLst>
                                    <p:animEffect transition="out" filter="fade">
                                      <p:cBhvr>
                                        <p:cTn id="61" dur="2000"/>
                                        <p:tgtEl>
                                          <p:spTgt spid="56"/>
                                        </p:tgtEl>
                                      </p:cBhvr>
                                    </p:animEffect>
                                    <p:set>
                                      <p:cBhvr>
                                        <p:cTn id="62" dur="1" fill="hold">
                                          <p:stCondLst>
                                            <p:cond delay="1999"/>
                                          </p:stCondLst>
                                        </p:cTn>
                                        <p:tgtEl>
                                          <p:spTgt spid="56"/>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63" restart="whenNotActive" fill="hold" evtFilter="cancelBubble" nodeType="interactiveSeq">
                <p:stCondLst>
                  <p:cond evt="onClick" delay="0">
                    <p:tgtEl>
                      <p:spTgt spid="20"/>
                    </p:tgtEl>
                  </p:cond>
                </p:stCondLst>
                <p:endSync evt="end" delay="0">
                  <p:rtn val="all"/>
                </p:endSync>
                <p:childTnLst>
                  <p:par>
                    <p:cTn id="64" fill="hold">
                      <p:stCondLst>
                        <p:cond delay="0"/>
                      </p:stCondLst>
                      <p:childTnLst>
                        <p:par>
                          <p:cTn id="65" fill="hold">
                            <p:stCondLst>
                              <p:cond delay="0"/>
                            </p:stCondLst>
                            <p:childTnLst>
                              <p:par>
                                <p:cTn id="66" presetID="10" presetClass="exit" presetSubtype="0" fill="hold" grpId="1" nodeType="clickEffect">
                                  <p:stCondLst>
                                    <p:cond delay="0"/>
                                  </p:stCondLst>
                                  <p:childTnLst>
                                    <p:animEffect transition="out" filter="fade">
                                      <p:cBhvr>
                                        <p:cTn id="67" dur="2000"/>
                                        <p:tgtEl>
                                          <p:spTgt spid="61"/>
                                        </p:tgtEl>
                                      </p:cBhvr>
                                    </p:animEffect>
                                    <p:set>
                                      <p:cBhvr>
                                        <p:cTn id="68" dur="1" fill="hold">
                                          <p:stCondLst>
                                            <p:cond delay="1999"/>
                                          </p:stCondLst>
                                        </p:cTn>
                                        <p:tgtEl>
                                          <p:spTgt spid="61"/>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69" restart="whenNotActive" fill="hold" evtFilter="cancelBubble" nodeType="interactiveSeq">
                <p:stCondLst>
                  <p:cond evt="onClick" delay="0">
                    <p:tgtEl>
                      <p:spTgt spid="21"/>
                    </p:tgtEl>
                  </p:cond>
                </p:stCondLst>
                <p:endSync evt="end" delay="0">
                  <p:rtn val="all"/>
                </p:endSync>
                <p:childTnLst>
                  <p:par>
                    <p:cTn id="70" fill="hold">
                      <p:stCondLst>
                        <p:cond delay="0"/>
                      </p:stCondLst>
                      <p:childTnLst>
                        <p:par>
                          <p:cTn id="71" fill="hold">
                            <p:stCondLst>
                              <p:cond delay="0"/>
                            </p:stCondLst>
                            <p:childTnLst>
                              <p:par>
                                <p:cTn id="72" presetID="10" presetClass="exit" presetSubtype="0" fill="hold" grpId="1" nodeType="clickEffect">
                                  <p:stCondLst>
                                    <p:cond delay="0"/>
                                  </p:stCondLst>
                                  <p:childTnLst>
                                    <p:animEffect transition="out" filter="fade">
                                      <p:cBhvr>
                                        <p:cTn id="73" dur="2000"/>
                                        <p:tgtEl>
                                          <p:spTgt spid="66"/>
                                        </p:tgtEl>
                                      </p:cBhvr>
                                    </p:animEffect>
                                    <p:set>
                                      <p:cBhvr>
                                        <p:cTn id="74" dur="1" fill="hold">
                                          <p:stCondLst>
                                            <p:cond delay="1999"/>
                                          </p:stCondLst>
                                        </p:cTn>
                                        <p:tgtEl>
                                          <p:spTgt spid="66"/>
                                        </p:tgtEl>
                                        <p:attrNameLst>
                                          <p:attrName>style.visibility</p:attrName>
                                        </p:attrNameLst>
                                      </p:cBhvr>
                                      <p:to>
                                        <p:strVal val="hidden"/>
                                      </p:to>
                                    </p:set>
                                  </p:childTnLst>
                                </p:cTn>
                              </p:par>
                            </p:childTnLst>
                          </p:cTn>
                        </p:par>
                      </p:childTnLst>
                    </p:cTn>
                  </p:par>
                </p:childTnLst>
              </p:cTn>
              <p:nextCondLst>
                <p:cond evt="onClick" delay="0">
                  <p:tgtEl>
                    <p:spTgt spid="21"/>
                  </p:tgtEl>
                </p:cond>
              </p:nextCondLst>
            </p:seq>
            <p:seq concurrent="1" nextAc="seek">
              <p:cTn id="75" restart="whenNotActive" fill="hold" evtFilter="cancelBubble" nodeType="interactiveSeq">
                <p:stCondLst>
                  <p:cond evt="onClick" delay="0">
                    <p:tgtEl>
                      <p:spTgt spid="22"/>
                    </p:tgtEl>
                  </p:cond>
                </p:stCondLst>
                <p:endSync evt="end" delay="0">
                  <p:rtn val="all"/>
                </p:endSync>
                <p:childTnLst>
                  <p:par>
                    <p:cTn id="76" fill="hold">
                      <p:stCondLst>
                        <p:cond delay="0"/>
                      </p:stCondLst>
                      <p:childTnLst>
                        <p:par>
                          <p:cTn id="77" fill="hold">
                            <p:stCondLst>
                              <p:cond delay="0"/>
                            </p:stCondLst>
                            <p:childTnLst>
                              <p:par>
                                <p:cTn id="78" presetID="10" presetClass="exit" presetSubtype="0" fill="hold" grpId="1" nodeType="clickEffect">
                                  <p:stCondLst>
                                    <p:cond delay="0"/>
                                  </p:stCondLst>
                                  <p:childTnLst>
                                    <p:animEffect transition="out" filter="fade">
                                      <p:cBhvr>
                                        <p:cTn id="79" dur="2000"/>
                                        <p:tgtEl>
                                          <p:spTgt spid="45"/>
                                        </p:tgtEl>
                                      </p:cBhvr>
                                    </p:animEffect>
                                    <p:set>
                                      <p:cBhvr>
                                        <p:cTn id="80" dur="1" fill="hold">
                                          <p:stCondLst>
                                            <p:cond delay="1999"/>
                                          </p:stCondLst>
                                        </p:cTn>
                                        <p:tgtEl>
                                          <p:spTgt spid="45"/>
                                        </p:tgtEl>
                                        <p:attrNameLst>
                                          <p:attrName>style.visibility</p:attrName>
                                        </p:attrNameLst>
                                      </p:cBhvr>
                                      <p:to>
                                        <p:strVal val="hidden"/>
                                      </p:to>
                                    </p:set>
                                  </p:childTnLst>
                                </p:cTn>
                              </p:par>
                            </p:childTnLst>
                          </p:cTn>
                        </p:par>
                      </p:childTnLst>
                    </p:cTn>
                  </p:par>
                </p:childTnLst>
              </p:cTn>
              <p:nextCondLst>
                <p:cond evt="onClick" delay="0">
                  <p:tgtEl>
                    <p:spTgt spid="22"/>
                  </p:tgtEl>
                </p:cond>
              </p:nextCondLst>
            </p:seq>
            <p:seq concurrent="1" nextAc="seek">
              <p:cTn id="81" restart="whenNotActive" fill="hold" evtFilter="cancelBubble" nodeType="interactiveSeq">
                <p:stCondLst>
                  <p:cond evt="onClick" delay="0">
                    <p:tgtEl>
                      <p:spTgt spid="23"/>
                    </p:tgtEl>
                  </p:cond>
                </p:stCondLst>
                <p:endSync evt="end" delay="0">
                  <p:rtn val="all"/>
                </p:endSync>
                <p:childTnLst>
                  <p:par>
                    <p:cTn id="82" fill="hold">
                      <p:stCondLst>
                        <p:cond delay="0"/>
                      </p:stCondLst>
                      <p:childTnLst>
                        <p:par>
                          <p:cTn id="83" fill="hold">
                            <p:stCondLst>
                              <p:cond delay="0"/>
                            </p:stCondLst>
                            <p:childTnLst>
                              <p:par>
                                <p:cTn id="84" presetID="10" presetClass="exit" presetSubtype="0" fill="hold" grpId="1" nodeType="clickEffect">
                                  <p:stCondLst>
                                    <p:cond delay="0"/>
                                  </p:stCondLst>
                                  <p:childTnLst>
                                    <p:animEffect transition="out" filter="fade">
                                      <p:cBhvr>
                                        <p:cTn id="85" dur="2000"/>
                                        <p:tgtEl>
                                          <p:spTgt spid="50"/>
                                        </p:tgtEl>
                                      </p:cBhvr>
                                    </p:animEffect>
                                    <p:set>
                                      <p:cBhvr>
                                        <p:cTn id="86" dur="1" fill="hold">
                                          <p:stCondLst>
                                            <p:cond delay="1999"/>
                                          </p:stCondLst>
                                        </p:cTn>
                                        <p:tgtEl>
                                          <p:spTgt spid="50"/>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87" restart="whenNotActive" fill="hold" evtFilter="cancelBubble" nodeType="interactiveSeq">
                <p:stCondLst>
                  <p:cond evt="onClick" delay="0">
                    <p:tgtEl>
                      <p:spTgt spid="24"/>
                    </p:tgtEl>
                  </p:cond>
                </p:stCondLst>
                <p:endSync evt="end" delay="0">
                  <p:rtn val="all"/>
                </p:endSync>
                <p:childTnLst>
                  <p:par>
                    <p:cTn id="88" fill="hold">
                      <p:stCondLst>
                        <p:cond delay="0"/>
                      </p:stCondLst>
                      <p:childTnLst>
                        <p:par>
                          <p:cTn id="89" fill="hold">
                            <p:stCondLst>
                              <p:cond delay="0"/>
                            </p:stCondLst>
                            <p:childTnLst>
                              <p:par>
                                <p:cTn id="90" presetID="10" presetClass="exit" presetSubtype="0" fill="hold" grpId="0" nodeType="clickEffect">
                                  <p:stCondLst>
                                    <p:cond delay="0"/>
                                  </p:stCondLst>
                                  <p:childTnLst>
                                    <p:animEffect transition="out" filter="fade">
                                      <p:cBhvr>
                                        <p:cTn id="91" dur="2000"/>
                                        <p:tgtEl>
                                          <p:spTgt spid="55"/>
                                        </p:tgtEl>
                                      </p:cBhvr>
                                    </p:animEffect>
                                    <p:set>
                                      <p:cBhvr>
                                        <p:cTn id="92" dur="1" fill="hold">
                                          <p:stCondLst>
                                            <p:cond delay="1999"/>
                                          </p:stCondLst>
                                        </p:cTn>
                                        <p:tgtEl>
                                          <p:spTgt spid="55"/>
                                        </p:tgtEl>
                                        <p:attrNameLst>
                                          <p:attrName>style.visibility</p:attrName>
                                        </p:attrNameLst>
                                      </p:cBhvr>
                                      <p:to>
                                        <p:strVal val="hidden"/>
                                      </p:to>
                                    </p:set>
                                  </p:childTnLst>
                                </p:cTn>
                              </p:par>
                            </p:childTnLst>
                          </p:cTn>
                        </p:par>
                      </p:childTnLst>
                    </p:cTn>
                  </p:par>
                </p:childTnLst>
              </p:cTn>
              <p:nextCondLst>
                <p:cond evt="onClick" delay="0">
                  <p:tgtEl>
                    <p:spTgt spid="24"/>
                  </p:tgtEl>
                </p:cond>
              </p:nextCondLst>
            </p:seq>
            <p:seq concurrent="1" nextAc="seek">
              <p:cTn id="93" restart="whenNotActive" fill="hold" evtFilter="cancelBubble" nodeType="interactiveSeq">
                <p:stCondLst>
                  <p:cond evt="onClick" delay="0">
                    <p:tgtEl>
                      <p:spTgt spid="25"/>
                    </p:tgtEl>
                  </p:cond>
                </p:stCondLst>
                <p:endSync evt="end" delay="0">
                  <p:rtn val="all"/>
                </p:endSync>
                <p:childTnLst>
                  <p:par>
                    <p:cTn id="94" fill="hold">
                      <p:stCondLst>
                        <p:cond delay="0"/>
                      </p:stCondLst>
                      <p:childTnLst>
                        <p:par>
                          <p:cTn id="95" fill="hold">
                            <p:stCondLst>
                              <p:cond delay="0"/>
                            </p:stCondLst>
                            <p:childTnLst>
                              <p:par>
                                <p:cTn id="96" presetID="10" presetClass="exit" presetSubtype="0" fill="hold" grpId="1" nodeType="clickEffect">
                                  <p:stCondLst>
                                    <p:cond delay="0"/>
                                  </p:stCondLst>
                                  <p:childTnLst>
                                    <p:animEffect transition="out" filter="fade">
                                      <p:cBhvr>
                                        <p:cTn id="97" dur="2000"/>
                                        <p:tgtEl>
                                          <p:spTgt spid="60"/>
                                        </p:tgtEl>
                                      </p:cBhvr>
                                    </p:animEffect>
                                    <p:set>
                                      <p:cBhvr>
                                        <p:cTn id="98" dur="1" fill="hold">
                                          <p:stCondLst>
                                            <p:cond delay="1999"/>
                                          </p:stCondLst>
                                        </p:cTn>
                                        <p:tgtEl>
                                          <p:spTgt spid="60"/>
                                        </p:tgtEl>
                                        <p:attrNameLst>
                                          <p:attrName>style.visibility</p:attrName>
                                        </p:attrNameLst>
                                      </p:cBhvr>
                                      <p:to>
                                        <p:strVal val="hidden"/>
                                      </p:to>
                                    </p:set>
                                  </p:childTnLst>
                                </p:cTn>
                              </p:par>
                            </p:childTnLst>
                          </p:cTn>
                        </p:par>
                      </p:childTnLst>
                    </p:cTn>
                  </p:par>
                </p:childTnLst>
              </p:cTn>
              <p:nextCondLst>
                <p:cond evt="onClick" delay="0">
                  <p:tgtEl>
                    <p:spTgt spid="25"/>
                  </p:tgtEl>
                </p:cond>
              </p:nextCondLst>
            </p:seq>
            <p:seq concurrent="1" nextAc="seek">
              <p:cTn id="99" restart="whenNotActive" fill="hold" evtFilter="cancelBubble" nodeType="interactiveSeq">
                <p:stCondLst>
                  <p:cond evt="onClick" delay="0">
                    <p:tgtEl>
                      <p:spTgt spid="26"/>
                    </p:tgtEl>
                  </p:cond>
                </p:stCondLst>
                <p:endSync evt="end" delay="0">
                  <p:rtn val="all"/>
                </p:endSync>
                <p:childTnLst>
                  <p:par>
                    <p:cTn id="100" fill="hold">
                      <p:stCondLst>
                        <p:cond delay="0"/>
                      </p:stCondLst>
                      <p:childTnLst>
                        <p:par>
                          <p:cTn id="101" fill="hold">
                            <p:stCondLst>
                              <p:cond delay="0"/>
                            </p:stCondLst>
                            <p:childTnLst>
                              <p:par>
                                <p:cTn id="102" presetID="10" presetClass="exit" presetSubtype="0" fill="hold" grpId="1" nodeType="clickEffect">
                                  <p:stCondLst>
                                    <p:cond delay="0"/>
                                  </p:stCondLst>
                                  <p:childTnLst>
                                    <p:animEffect transition="out" filter="fade">
                                      <p:cBhvr>
                                        <p:cTn id="103" dur="2000"/>
                                        <p:tgtEl>
                                          <p:spTgt spid="65"/>
                                        </p:tgtEl>
                                      </p:cBhvr>
                                    </p:animEffect>
                                    <p:set>
                                      <p:cBhvr>
                                        <p:cTn id="104" dur="1" fill="hold">
                                          <p:stCondLst>
                                            <p:cond delay="1999"/>
                                          </p:stCondLst>
                                        </p:cTn>
                                        <p:tgtEl>
                                          <p:spTgt spid="65"/>
                                        </p:tgtEl>
                                        <p:attrNameLst>
                                          <p:attrName>style.visibility</p:attrName>
                                        </p:attrNameLst>
                                      </p:cBhvr>
                                      <p:to>
                                        <p:strVal val="hidden"/>
                                      </p:to>
                                    </p:set>
                                  </p:childTnLst>
                                </p:cTn>
                              </p:par>
                            </p:childTnLst>
                          </p:cTn>
                        </p:par>
                      </p:childTnLst>
                    </p:cTn>
                  </p:par>
                </p:childTnLst>
              </p:cTn>
              <p:nextCondLst>
                <p:cond evt="onClick" delay="0">
                  <p:tgtEl>
                    <p:spTgt spid="26"/>
                  </p:tgtEl>
                </p:cond>
              </p:nextCondLst>
            </p:seq>
            <p:seq concurrent="1" nextAc="seek">
              <p:cTn id="105" restart="whenNotActive" fill="hold" evtFilter="cancelBubble" nodeType="interactiveSeq">
                <p:stCondLst>
                  <p:cond evt="onClick" delay="0">
                    <p:tgtEl>
                      <p:spTgt spid="27"/>
                    </p:tgtEl>
                  </p:cond>
                </p:stCondLst>
                <p:endSync evt="end" delay="0">
                  <p:rtn val="all"/>
                </p:endSync>
                <p:childTnLst>
                  <p:par>
                    <p:cTn id="106" fill="hold">
                      <p:stCondLst>
                        <p:cond delay="0"/>
                      </p:stCondLst>
                      <p:childTnLst>
                        <p:par>
                          <p:cTn id="107" fill="hold">
                            <p:stCondLst>
                              <p:cond delay="0"/>
                            </p:stCondLst>
                            <p:childTnLst>
                              <p:par>
                                <p:cTn id="108" presetID="10" presetClass="exit" presetSubtype="0" fill="hold" grpId="1" nodeType="clickEffect">
                                  <p:stCondLst>
                                    <p:cond delay="0"/>
                                  </p:stCondLst>
                                  <p:childTnLst>
                                    <p:animEffect transition="out" filter="fade">
                                      <p:cBhvr>
                                        <p:cTn id="109" dur="2000"/>
                                        <p:tgtEl>
                                          <p:spTgt spid="44"/>
                                        </p:tgtEl>
                                      </p:cBhvr>
                                    </p:animEffect>
                                    <p:set>
                                      <p:cBhvr>
                                        <p:cTn id="110" dur="1" fill="hold">
                                          <p:stCondLst>
                                            <p:cond delay="1999"/>
                                          </p:stCondLst>
                                        </p:cTn>
                                        <p:tgtEl>
                                          <p:spTgt spid="44"/>
                                        </p:tgtEl>
                                        <p:attrNameLst>
                                          <p:attrName>style.visibility</p:attrName>
                                        </p:attrNameLst>
                                      </p:cBhvr>
                                      <p:to>
                                        <p:strVal val="hidden"/>
                                      </p:to>
                                    </p:set>
                                  </p:childTnLst>
                                </p:cTn>
                              </p:par>
                            </p:childTnLst>
                          </p:cTn>
                        </p:par>
                      </p:childTnLst>
                    </p:cTn>
                  </p:par>
                </p:childTnLst>
              </p:cTn>
              <p:nextCondLst>
                <p:cond evt="onClick" delay="0">
                  <p:tgtEl>
                    <p:spTgt spid="27"/>
                  </p:tgtEl>
                </p:cond>
              </p:nextCondLst>
            </p:seq>
            <p:seq concurrent="1" nextAc="seek">
              <p:cTn id="111" restart="whenNotActive" fill="hold" evtFilter="cancelBubble" nodeType="interactiveSeq">
                <p:stCondLst>
                  <p:cond evt="onClick" delay="0">
                    <p:tgtEl>
                      <p:spTgt spid="28"/>
                    </p:tgtEl>
                  </p:cond>
                </p:stCondLst>
                <p:endSync evt="end" delay="0">
                  <p:rtn val="all"/>
                </p:endSync>
                <p:childTnLst>
                  <p:par>
                    <p:cTn id="112" fill="hold">
                      <p:stCondLst>
                        <p:cond delay="0"/>
                      </p:stCondLst>
                      <p:childTnLst>
                        <p:par>
                          <p:cTn id="113" fill="hold">
                            <p:stCondLst>
                              <p:cond delay="0"/>
                            </p:stCondLst>
                            <p:childTnLst>
                              <p:par>
                                <p:cTn id="114" presetID="10" presetClass="exit" presetSubtype="0" fill="hold" grpId="1" nodeType="clickEffect">
                                  <p:stCondLst>
                                    <p:cond delay="0"/>
                                  </p:stCondLst>
                                  <p:childTnLst>
                                    <p:animEffect transition="out" filter="fade">
                                      <p:cBhvr>
                                        <p:cTn id="115" dur="2000"/>
                                        <p:tgtEl>
                                          <p:spTgt spid="49"/>
                                        </p:tgtEl>
                                      </p:cBhvr>
                                    </p:animEffect>
                                    <p:set>
                                      <p:cBhvr>
                                        <p:cTn id="116" dur="1" fill="hold">
                                          <p:stCondLst>
                                            <p:cond delay="1999"/>
                                          </p:stCondLst>
                                        </p:cTn>
                                        <p:tgtEl>
                                          <p:spTgt spid="49"/>
                                        </p:tgtEl>
                                        <p:attrNameLst>
                                          <p:attrName>style.visibility</p:attrName>
                                        </p:attrNameLst>
                                      </p:cBhvr>
                                      <p:to>
                                        <p:strVal val="hidden"/>
                                      </p:to>
                                    </p:set>
                                  </p:childTnLst>
                                </p:cTn>
                              </p:par>
                            </p:childTnLst>
                          </p:cTn>
                        </p:par>
                      </p:childTnLst>
                    </p:cTn>
                  </p:par>
                </p:childTnLst>
              </p:cTn>
              <p:nextCondLst>
                <p:cond evt="onClick" delay="0">
                  <p:tgtEl>
                    <p:spTgt spid="28"/>
                  </p:tgtEl>
                </p:cond>
              </p:nextCondLst>
            </p:seq>
            <p:seq concurrent="1" nextAc="seek">
              <p:cTn id="117" restart="whenNotActive" fill="hold" evtFilter="cancelBubble" nodeType="interactiveSeq">
                <p:stCondLst>
                  <p:cond evt="onClick" delay="0">
                    <p:tgtEl>
                      <p:spTgt spid="29"/>
                    </p:tgtEl>
                  </p:cond>
                </p:stCondLst>
                <p:endSync evt="end" delay="0">
                  <p:rtn val="all"/>
                </p:endSync>
                <p:childTnLst>
                  <p:par>
                    <p:cTn id="118" fill="hold">
                      <p:stCondLst>
                        <p:cond delay="0"/>
                      </p:stCondLst>
                      <p:childTnLst>
                        <p:par>
                          <p:cTn id="119" fill="hold">
                            <p:stCondLst>
                              <p:cond delay="0"/>
                            </p:stCondLst>
                            <p:childTnLst>
                              <p:par>
                                <p:cTn id="120" presetID="10" presetClass="exit" presetSubtype="0" fill="hold" grpId="1" nodeType="clickEffect">
                                  <p:stCondLst>
                                    <p:cond delay="0"/>
                                  </p:stCondLst>
                                  <p:childTnLst>
                                    <p:animEffect transition="out" filter="fade">
                                      <p:cBhvr>
                                        <p:cTn id="121" dur="2000"/>
                                        <p:tgtEl>
                                          <p:spTgt spid="54"/>
                                        </p:tgtEl>
                                      </p:cBhvr>
                                    </p:animEffect>
                                    <p:set>
                                      <p:cBhvr>
                                        <p:cTn id="122" dur="1" fill="hold">
                                          <p:stCondLst>
                                            <p:cond delay="1999"/>
                                          </p:stCondLst>
                                        </p:cTn>
                                        <p:tgtEl>
                                          <p:spTgt spid="54"/>
                                        </p:tgtEl>
                                        <p:attrNameLst>
                                          <p:attrName>style.visibility</p:attrName>
                                        </p:attrNameLst>
                                      </p:cBhvr>
                                      <p:to>
                                        <p:strVal val="hidden"/>
                                      </p:to>
                                    </p:set>
                                  </p:childTnLst>
                                </p:cTn>
                              </p:par>
                            </p:childTnLst>
                          </p:cTn>
                        </p:par>
                      </p:childTnLst>
                    </p:cTn>
                  </p:par>
                </p:childTnLst>
              </p:cTn>
              <p:nextCondLst>
                <p:cond evt="onClick" delay="0">
                  <p:tgtEl>
                    <p:spTgt spid="29"/>
                  </p:tgtEl>
                </p:cond>
              </p:nextCondLst>
            </p:seq>
            <p:seq concurrent="1" nextAc="seek">
              <p:cTn id="123" restart="whenNotActive" fill="hold" evtFilter="cancelBubble" nodeType="interactiveSeq">
                <p:stCondLst>
                  <p:cond evt="onClick" delay="0">
                    <p:tgtEl>
                      <p:spTgt spid="30"/>
                    </p:tgtEl>
                  </p:cond>
                </p:stCondLst>
                <p:endSync evt="end" delay="0">
                  <p:rtn val="all"/>
                </p:endSync>
                <p:childTnLst>
                  <p:par>
                    <p:cTn id="124" fill="hold">
                      <p:stCondLst>
                        <p:cond delay="0"/>
                      </p:stCondLst>
                      <p:childTnLst>
                        <p:par>
                          <p:cTn id="125" fill="hold">
                            <p:stCondLst>
                              <p:cond delay="0"/>
                            </p:stCondLst>
                            <p:childTnLst>
                              <p:par>
                                <p:cTn id="126" presetID="10" presetClass="exit" presetSubtype="0" fill="hold" grpId="1" nodeType="clickEffect">
                                  <p:stCondLst>
                                    <p:cond delay="0"/>
                                  </p:stCondLst>
                                  <p:childTnLst>
                                    <p:animEffect transition="out" filter="fade">
                                      <p:cBhvr>
                                        <p:cTn id="127" dur="2000"/>
                                        <p:tgtEl>
                                          <p:spTgt spid="59"/>
                                        </p:tgtEl>
                                      </p:cBhvr>
                                    </p:animEffect>
                                    <p:set>
                                      <p:cBhvr>
                                        <p:cTn id="128" dur="1" fill="hold">
                                          <p:stCondLst>
                                            <p:cond delay="1999"/>
                                          </p:stCondLst>
                                        </p:cTn>
                                        <p:tgtEl>
                                          <p:spTgt spid="59"/>
                                        </p:tgtEl>
                                        <p:attrNameLst>
                                          <p:attrName>style.visibility</p:attrName>
                                        </p:attrNameLst>
                                      </p:cBhvr>
                                      <p:to>
                                        <p:strVal val="hidden"/>
                                      </p:to>
                                    </p:set>
                                  </p:childTnLst>
                                </p:cTn>
                              </p:par>
                            </p:childTnLst>
                          </p:cTn>
                        </p:par>
                      </p:childTnLst>
                    </p:cTn>
                  </p:par>
                </p:childTnLst>
              </p:cTn>
              <p:nextCondLst>
                <p:cond evt="onClick" delay="0">
                  <p:tgtEl>
                    <p:spTgt spid="30"/>
                  </p:tgtEl>
                </p:cond>
              </p:nextCondLst>
            </p:seq>
            <p:seq concurrent="1" nextAc="seek">
              <p:cTn id="129" restart="whenNotActive" fill="hold" evtFilter="cancelBubble" nodeType="interactiveSeq">
                <p:stCondLst>
                  <p:cond evt="onClick" delay="0">
                    <p:tgtEl>
                      <p:spTgt spid="31"/>
                    </p:tgtEl>
                  </p:cond>
                </p:stCondLst>
                <p:endSync evt="end" delay="0">
                  <p:rtn val="all"/>
                </p:endSync>
                <p:childTnLst>
                  <p:par>
                    <p:cTn id="130" fill="hold">
                      <p:stCondLst>
                        <p:cond delay="0"/>
                      </p:stCondLst>
                      <p:childTnLst>
                        <p:par>
                          <p:cTn id="131" fill="hold">
                            <p:stCondLst>
                              <p:cond delay="0"/>
                            </p:stCondLst>
                            <p:childTnLst>
                              <p:par>
                                <p:cTn id="132" presetID="10" presetClass="exit" presetSubtype="0" fill="hold" grpId="1" nodeType="clickEffect">
                                  <p:stCondLst>
                                    <p:cond delay="0"/>
                                  </p:stCondLst>
                                  <p:childTnLst>
                                    <p:animEffect transition="out" filter="fade">
                                      <p:cBhvr>
                                        <p:cTn id="133" dur="2000"/>
                                        <p:tgtEl>
                                          <p:spTgt spid="64"/>
                                        </p:tgtEl>
                                      </p:cBhvr>
                                    </p:animEffect>
                                    <p:set>
                                      <p:cBhvr>
                                        <p:cTn id="134" dur="1" fill="hold">
                                          <p:stCondLst>
                                            <p:cond delay="1999"/>
                                          </p:stCondLst>
                                        </p:cTn>
                                        <p:tgtEl>
                                          <p:spTgt spid="64"/>
                                        </p:tgtEl>
                                        <p:attrNameLst>
                                          <p:attrName>style.visibility</p:attrName>
                                        </p:attrNameLst>
                                      </p:cBhvr>
                                      <p:to>
                                        <p:strVal val="hidden"/>
                                      </p:to>
                                    </p:set>
                                  </p:childTnLst>
                                </p:cTn>
                              </p:par>
                            </p:childTnLst>
                          </p:cTn>
                        </p:par>
                      </p:childTnLst>
                    </p:cTn>
                  </p:par>
                </p:childTnLst>
              </p:cTn>
              <p:nextCondLst>
                <p:cond evt="onClick" delay="0">
                  <p:tgtEl>
                    <p:spTgt spid="31"/>
                  </p:tgtEl>
                </p:cond>
              </p:nextCondLst>
            </p:seq>
            <p:seq concurrent="1" nextAc="seek">
              <p:cTn id="135" restart="whenNotActive" fill="hold" evtFilter="cancelBubble" nodeType="interactiveSeq">
                <p:stCondLst>
                  <p:cond evt="onClick" delay="0">
                    <p:tgtEl>
                      <p:spTgt spid="32"/>
                    </p:tgtEl>
                  </p:cond>
                </p:stCondLst>
                <p:endSync evt="end" delay="0">
                  <p:rtn val="all"/>
                </p:endSync>
                <p:childTnLst>
                  <p:par>
                    <p:cTn id="136" fill="hold">
                      <p:stCondLst>
                        <p:cond delay="0"/>
                      </p:stCondLst>
                      <p:childTnLst>
                        <p:par>
                          <p:cTn id="137" fill="hold">
                            <p:stCondLst>
                              <p:cond delay="0"/>
                            </p:stCondLst>
                            <p:childTnLst>
                              <p:par>
                                <p:cTn id="138" presetID="10" presetClass="exit" presetSubtype="0" fill="hold" grpId="1" nodeType="clickEffect">
                                  <p:stCondLst>
                                    <p:cond delay="0"/>
                                  </p:stCondLst>
                                  <p:childTnLst>
                                    <p:animEffect transition="out" filter="fade">
                                      <p:cBhvr>
                                        <p:cTn id="139" dur="2000"/>
                                        <p:tgtEl>
                                          <p:spTgt spid="43"/>
                                        </p:tgtEl>
                                      </p:cBhvr>
                                    </p:animEffect>
                                    <p:set>
                                      <p:cBhvr>
                                        <p:cTn id="140" dur="1" fill="hold">
                                          <p:stCondLst>
                                            <p:cond delay="1999"/>
                                          </p:stCondLst>
                                        </p:cTn>
                                        <p:tgtEl>
                                          <p:spTgt spid="43"/>
                                        </p:tgtEl>
                                        <p:attrNameLst>
                                          <p:attrName>style.visibility</p:attrName>
                                        </p:attrNameLst>
                                      </p:cBhvr>
                                      <p:to>
                                        <p:strVal val="hidden"/>
                                      </p:to>
                                    </p:set>
                                  </p:childTnLst>
                                </p:cTn>
                              </p:par>
                            </p:childTnLst>
                          </p:cTn>
                        </p:par>
                      </p:childTnLst>
                    </p:cTn>
                  </p:par>
                </p:childTnLst>
              </p:cTn>
              <p:nextCondLst>
                <p:cond evt="onClick" delay="0">
                  <p:tgtEl>
                    <p:spTgt spid="32"/>
                  </p:tgtEl>
                </p:cond>
              </p:nextCondLst>
            </p:seq>
            <p:seq concurrent="1" nextAc="seek">
              <p:cTn id="141" restart="whenNotActive" fill="hold" evtFilter="cancelBubble" nodeType="interactiveSeq">
                <p:stCondLst>
                  <p:cond evt="onClick" delay="0">
                    <p:tgtEl>
                      <p:spTgt spid="33"/>
                    </p:tgtEl>
                  </p:cond>
                </p:stCondLst>
                <p:endSync evt="end" delay="0">
                  <p:rtn val="all"/>
                </p:endSync>
                <p:childTnLst>
                  <p:par>
                    <p:cTn id="142" fill="hold">
                      <p:stCondLst>
                        <p:cond delay="0"/>
                      </p:stCondLst>
                      <p:childTnLst>
                        <p:par>
                          <p:cTn id="143" fill="hold">
                            <p:stCondLst>
                              <p:cond delay="0"/>
                            </p:stCondLst>
                            <p:childTnLst>
                              <p:par>
                                <p:cTn id="144" presetID="10" presetClass="exit" presetSubtype="0" fill="hold" grpId="1" nodeType="clickEffect">
                                  <p:stCondLst>
                                    <p:cond delay="0"/>
                                  </p:stCondLst>
                                  <p:childTnLst>
                                    <p:animEffect transition="out" filter="fade">
                                      <p:cBhvr>
                                        <p:cTn id="145" dur="2000"/>
                                        <p:tgtEl>
                                          <p:spTgt spid="48"/>
                                        </p:tgtEl>
                                      </p:cBhvr>
                                    </p:animEffect>
                                    <p:set>
                                      <p:cBhvr>
                                        <p:cTn id="146" dur="1" fill="hold">
                                          <p:stCondLst>
                                            <p:cond delay="1999"/>
                                          </p:stCondLst>
                                        </p:cTn>
                                        <p:tgtEl>
                                          <p:spTgt spid="48"/>
                                        </p:tgtEl>
                                        <p:attrNameLst>
                                          <p:attrName>style.visibility</p:attrName>
                                        </p:attrNameLst>
                                      </p:cBhvr>
                                      <p:to>
                                        <p:strVal val="hidden"/>
                                      </p:to>
                                    </p:set>
                                  </p:childTnLst>
                                </p:cTn>
                              </p:par>
                            </p:childTnLst>
                          </p:cTn>
                        </p:par>
                      </p:childTnLst>
                    </p:cTn>
                  </p:par>
                </p:childTnLst>
              </p:cTn>
              <p:nextCondLst>
                <p:cond evt="onClick" delay="0">
                  <p:tgtEl>
                    <p:spTgt spid="33"/>
                  </p:tgtEl>
                </p:cond>
              </p:nextCondLst>
            </p:seq>
            <p:seq concurrent="1" nextAc="seek">
              <p:cTn id="147" restart="whenNotActive" fill="hold" evtFilter="cancelBubble" nodeType="interactiveSeq">
                <p:stCondLst>
                  <p:cond evt="onClick" delay="0">
                    <p:tgtEl>
                      <p:spTgt spid="34"/>
                    </p:tgtEl>
                  </p:cond>
                </p:stCondLst>
                <p:endSync evt="end" delay="0">
                  <p:rtn val="all"/>
                </p:endSync>
                <p:childTnLst>
                  <p:par>
                    <p:cTn id="148" fill="hold">
                      <p:stCondLst>
                        <p:cond delay="0"/>
                      </p:stCondLst>
                      <p:childTnLst>
                        <p:par>
                          <p:cTn id="149" fill="hold">
                            <p:stCondLst>
                              <p:cond delay="0"/>
                            </p:stCondLst>
                            <p:childTnLst>
                              <p:par>
                                <p:cTn id="150" presetID="10" presetClass="exit" presetSubtype="0" fill="hold" grpId="1" nodeType="clickEffect">
                                  <p:stCondLst>
                                    <p:cond delay="0"/>
                                  </p:stCondLst>
                                  <p:childTnLst>
                                    <p:animEffect transition="out" filter="fade">
                                      <p:cBhvr>
                                        <p:cTn id="151" dur="2000"/>
                                        <p:tgtEl>
                                          <p:spTgt spid="53"/>
                                        </p:tgtEl>
                                      </p:cBhvr>
                                    </p:animEffect>
                                    <p:set>
                                      <p:cBhvr>
                                        <p:cTn id="152" dur="1" fill="hold">
                                          <p:stCondLst>
                                            <p:cond delay="1999"/>
                                          </p:stCondLst>
                                        </p:cTn>
                                        <p:tgtEl>
                                          <p:spTgt spid="53"/>
                                        </p:tgtEl>
                                        <p:attrNameLst>
                                          <p:attrName>style.visibility</p:attrName>
                                        </p:attrNameLst>
                                      </p:cBhvr>
                                      <p:to>
                                        <p:strVal val="hidden"/>
                                      </p:to>
                                    </p:set>
                                  </p:childTnLst>
                                </p:cTn>
                              </p:par>
                            </p:childTnLst>
                          </p:cTn>
                        </p:par>
                      </p:childTnLst>
                    </p:cTn>
                  </p:par>
                </p:childTnLst>
              </p:cTn>
              <p:nextCondLst>
                <p:cond evt="onClick" delay="0">
                  <p:tgtEl>
                    <p:spTgt spid="34"/>
                  </p:tgtEl>
                </p:cond>
              </p:nextCondLst>
            </p:seq>
            <p:seq concurrent="1" nextAc="seek">
              <p:cTn id="153" restart="whenNotActive" fill="hold" evtFilter="cancelBubble" nodeType="interactiveSeq">
                <p:stCondLst>
                  <p:cond evt="onClick" delay="0">
                    <p:tgtEl>
                      <p:spTgt spid="35"/>
                    </p:tgtEl>
                  </p:cond>
                </p:stCondLst>
                <p:endSync evt="end" delay="0">
                  <p:rtn val="all"/>
                </p:endSync>
                <p:childTnLst>
                  <p:par>
                    <p:cTn id="154" fill="hold">
                      <p:stCondLst>
                        <p:cond delay="0"/>
                      </p:stCondLst>
                      <p:childTnLst>
                        <p:par>
                          <p:cTn id="155" fill="hold">
                            <p:stCondLst>
                              <p:cond delay="0"/>
                            </p:stCondLst>
                            <p:childTnLst>
                              <p:par>
                                <p:cTn id="156" presetID="10" presetClass="exit" presetSubtype="0" fill="hold" grpId="1" nodeType="clickEffect">
                                  <p:stCondLst>
                                    <p:cond delay="0"/>
                                  </p:stCondLst>
                                  <p:childTnLst>
                                    <p:animEffect transition="out" filter="fade">
                                      <p:cBhvr>
                                        <p:cTn id="157" dur="2000"/>
                                        <p:tgtEl>
                                          <p:spTgt spid="58"/>
                                        </p:tgtEl>
                                      </p:cBhvr>
                                    </p:animEffect>
                                    <p:set>
                                      <p:cBhvr>
                                        <p:cTn id="158" dur="1" fill="hold">
                                          <p:stCondLst>
                                            <p:cond delay="1999"/>
                                          </p:stCondLst>
                                        </p:cTn>
                                        <p:tgtEl>
                                          <p:spTgt spid="58"/>
                                        </p:tgtEl>
                                        <p:attrNameLst>
                                          <p:attrName>style.visibility</p:attrName>
                                        </p:attrNameLst>
                                      </p:cBhvr>
                                      <p:to>
                                        <p:strVal val="hidden"/>
                                      </p:to>
                                    </p:set>
                                  </p:childTnLst>
                                </p:cTn>
                              </p:par>
                            </p:childTnLst>
                          </p:cTn>
                        </p:par>
                      </p:childTnLst>
                    </p:cTn>
                  </p:par>
                </p:childTnLst>
              </p:cTn>
              <p:nextCondLst>
                <p:cond evt="onClick" delay="0">
                  <p:tgtEl>
                    <p:spTgt spid="35"/>
                  </p:tgtEl>
                </p:cond>
              </p:nextCondLst>
            </p:seq>
            <p:seq concurrent="1" nextAc="seek">
              <p:cTn id="159" restart="whenNotActive" fill="hold" evtFilter="cancelBubble" nodeType="interactiveSeq">
                <p:stCondLst>
                  <p:cond evt="onClick" delay="0">
                    <p:tgtEl>
                      <p:spTgt spid="36"/>
                    </p:tgtEl>
                  </p:cond>
                </p:stCondLst>
                <p:endSync evt="end" delay="0">
                  <p:rtn val="all"/>
                </p:endSync>
                <p:childTnLst>
                  <p:par>
                    <p:cTn id="160" fill="hold">
                      <p:stCondLst>
                        <p:cond delay="0"/>
                      </p:stCondLst>
                      <p:childTnLst>
                        <p:par>
                          <p:cTn id="161" fill="hold">
                            <p:stCondLst>
                              <p:cond delay="0"/>
                            </p:stCondLst>
                            <p:childTnLst>
                              <p:par>
                                <p:cTn id="162" presetID="10" presetClass="exit" presetSubtype="0" fill="hold" grpId="1" nodeType="clickEffect">
                                  <p:stCondLst>
                                    <p:cond delay="0"/>
                                  </p:stCondLst>
                                  <p:childTnLst>
                                    <p:animEffect transition="out" filter="fade">
                                      <p:cBhvr>
                                        <p:cTn id="163" dur="2000"/>
                                        <p:tgtEl>
                                          <p:spTgt spid="63"/>
                                        </p:tgtEl>
                                      </p:cBhvr>
                                    </p:animEffect>
                                    <p:set>
                                      <p:cBhvr>
                                        <p:cTn id="164" dur="1" fill="hold">
                                          <p:stCondLst>
                                            <p:cond delay="1999"/>
                                          </p:stCondLst>
                                        </p:cTn>
                                        <p:tgtEl>
                                          <p:spTgt spid="63"/>
                                        </p:tgtEl>
                                        <p:attrNameLst>
                                          <p:attrName>style.visibility</p:attrName>
                                        </p:attrNameLst>
                                      </p:cBhvr>
                                      <p:to>
                                        <p:strVal val="hidden"/>
                                      </p:to>
                                    </p:set>
                                  </p:childTnLst>
                                </p:cTn>
                              </p:par>
                            </p:childTnLst>
                          </p:cTn>
                        </p:par>
                      </p:childTnLst>
                    </p:cTn>
                  </p:par>
                </p:childTnLst>
              </p:cTn>
              <p:nextCondLst>
                <p:cond evt="onClick" delay="0">
                  <p:tgtEl>
                    <p:spTgt spid="36"/>
                  </p:tgtEl>
                </p:cond>
              </p:nextCondLst>
            </p:seq>
          </p:childTnLst>
        </p:cTn>
      </p:par>
    </p:tnLst>
    <p:bldLst>
      <p:bldP spid="37" grpId="1"/>
      <p:bldP spid="43" grpId="1"/>
      <p:bldP spid="44" grpId="1"/>
      <p:bldP spid="45" grpId="1"/>
      <p:bldP spid="46" grpId="1"/>
      <p:bldP spid="47" grpId="1"/>
      <p:bldP spid="48" grpId="1"/>
      <p:bldP spid="49" grpId="1"/>
      <p:bldP spid="50" grpId="1"/>
      <p:bldP spid="51" grpId="1"/>
      <p:bldP spid="52" grpId="1"/>
      <p:bldP spid="53" grpId="1"/>
      <p:bldP spid="54" grpId="1"/>
      <p:bldP spid="55" grpId="0"/>
      <p:bldP spid="56" grpId="1"/>
      <p:bldP spid="57" grpId="1"/>
      <p:bldP spid="58" grpId="1"/>
      <p:bldP spid="59" grpId="1"/>
      <p:bldP spid="60" grpId="1"/>
      <p:bldP spid="61" grpId="1"/>
      <p:bldP spid="62" grpId="1"/>
      <p:bldP spid="63" grpId="1"/>
      <p:bldP spid="64" grpId="1"/>
      <p:bldP spid="65" grpId="1"/>
      <p:bldP spid="66" grpId="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2180</TotalTime>
  <Words>493</Words>
  <Application>Microsoft Office PowerPoint</Application>
  <PresentationFormat>On-screen Show (4:3)</PresentationFormat>
  <Paragraphs>127</Paragraphs>
  <Slides>60</Slides>
  <Notes>1</Notes>
  <HiddenSlides>0</HiddenSlides>
  <MMClips>79</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All bones begin as ___________ and end as _____________.  The growth plate is where bone __________ occurs.</vt:lpstr>
      <vt:lpstr>Cartilage bone growth </vt:lpstr>
      <vt:lpstr>   What does the presence of an epiphyseal plate indicate?    </vt:lpstr>
      <vt:lpstr>The patient is a child and the bone is still growing   </vt:lpstr>
      <vt:lpstr>What are the correct numbers for the following areas of the adult skeleton? ? Skull bones ? Ribs ? vertebrae ? Carpals ? Tarsals   </vt:lpstr>
      <vt:lpstr>22 Skull bones 24 Ribs 24 vertebrae 16 Carpals 14Tarsals </vt:lpstr>
      <vt:lpstr>What type of tissue makes up majority of the long bone in an embryo?</vt:lpstr>
      <vt:lpstr>Hyaline cartilage</vt:lpstr>
      <vt:lpstr>Mrs. Fine went to the doctor who took an xray and told her that her tibia was grinding against her femur.   A. What joint would this problem be found in?  B. What is probably damaged to cause this pain?</vt:lpstr>
      <vt:lpstr>a. Knee joint b. The articular cartilage is damaged</vt:lpstr>
      <vt:lpstr>The humerus is __________ to the sternum.</vt:lpstr>
      <vt:lpstr>lateral </vt:lpstr>
      <vt:lpstr>How would you describe to a patient: “Please stand in anatomical position…”</vt:lpstr>
      <vt:lpstr>Stand up with your feet parallel, arms at your sides, with your palms facing forward.</vt:lpstr>
      <vt:lpstr>The bellybutton is _____________ to the stomach.</vt:lpstr>
      <vt:lpstr>superficial</vt:lpstr>
      <vt:lpstr>Name the Planes shown below:</vt:lpstr>
      <vt:lpstr>A. Saggital B. Frontal c. transverse</vt:lpstr>
      <vt:lpstr>Give three examples of directional terms that are opposites of each other</vt:lpstr>
      <vt:lpstr>Proximal/distal superficial/deep superior/inferior medial/lateral</vt:lpstr>
      <vt:lpstr>What is the main muscle group used during sit-ups?</vt:lpstr>
      <vt:lpstr>Rectus Abdominus</vt:lpstr>
      <vt:lpstr>What muscle attaches to the heel via the achilles tendon?</vt:lpstr>
      <vt:lpstr>Gastrocnemius</vt:lpstr>
      <vt:lpstr>The force that causes a muscle to contract is caused by:</vt:lpstr>
      <vt:lpstr>The movement of thin filaments past the thick filaments</vt:lpstr>
      <vt:lpstr>What are the four main tissue types found in the entire human body? </vt:lpstr>
      <vt:lpstr>Epithelial, nervous, connective, and muscle</vt:lpstr>
      <vt:lpstr>Bone attaches to bone by __________. Muscle attaches to bone by _____________.</vt:lpstr>
      <vt:lpstr>Ligaments  tendons</vt:lpstr>
      <vt:lpstr>What lobe is responsible for smell, memory, emotions, and hearing?</vt:lpstr>
      <vt:lpstr>Temporal lobe</vt:lpstr>
      <vt:lpstr>a. What makes up the central Nervous System? b. What makes up the peripheral Nervous Sytem?</vt:lpstr>
      <vt:lpstr>a. Brain and Spinal Cord b. Cranial Nerves and Spinal Nerves</vt:lpstr>
      <vt:lpstr>What is the difference between motor nerves and sensory nerves?</vt:lpstr>
      <vt:lpstr>Motor nerves carry information away from the CNS, sensory nerves carry information to the CNS for processing.</vt:lpstr>
      <vt:lpstr>Name and function of this part of the brain?</vt:lpstr>
      <vt:lpstr>Cerebellum fine motor control and balance</vt:lpstr>
      <vt:lpstr>Name and function of this part of the brain?</vt:lpstr>
      <vt:lpstr>Hypothalamus Plays a major role in maintaining stable internal body conditions </vt:lpstr>
      <vt:lpstr>Daily Double!!</vt:lpstr>
      <vt:lpstr> Name the three types of burns, what they look like, and what skin layers they affect.</vt:lpstr>
      <vt:lpstr>1st degree: red and swollen, affects epidermis 2nd degree: swollen and blisters, affects epidermis and upper dermis 3rd degree: skin is gray and black, affects entire skin layer</vt:lpstr>
      <vt:lpstr>Name two functions of the skin</vt:lpstr>
      <vt:lpstr>Assists the body is maintaining internal temperature, protection</vt:lpstr>
      <vt:lpstr>What is occurring when your skin becomes “tanner” as you prolong exposure to the sun?  Why does this occur?</vt:lpstr>
      <vt:lpstr>There is an increased level of melanin production in order to protect the kin from UV light</vt:lpstr>
      <vt:lpstr>When the body temperature rises, what becomes activated?</vt:lpstr>
      <vt:lpstr>Sweat glands</vt:lpstr>
      <vt:lpstr>PowerPoint Presentation</vt:lpstr>
      <vt:lpstr>A: EPIDERMIS B: HAIR FOLLICLE C: SEBACIOUS GLAND D: ADIPOSE TISSUE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Barbara</dc:creator>
  <cp:lastModifiedBy>Windows User</cp:lastModifiedBy>
  <cp:revision>83</cp:revision>
  <cp:lastPrinted>2012-01-12T15:32:02Z</cp:lastPrinted>
  <dcterms:created xsi:type="dcterms:W3CDTF">2009-10-07T20:05:26Z</dcterms:created>
  <dcterms:modified xsi:type="dcterms:W3CDTF">2012-01-12T21:40:44Z</dcterms:modified>
</cp:coreProperties>
</file>