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44" r:id="rId2"/>
    <p:sldMasterId id="2147483756" r:id="rId3"/>
    <p:sldMasterId id="2147483768" r:id="rId4"/>
    <p:sldMasterId id="2147483780" r:id="rId5"/>
    <p:sldMasterId id="2147483792" r:id="rId6"/>
  </p:sldMasterIdLst>
  <p:notesMasterIdLst>
    <p:notesMasterId r:id="rId49"/>
  </p:notesMasterIdLst>
  <p:sldIdLst>
    <p:sldId id="268" r:id="rId7"/>
    <p:sldId id="264" r:id="rId8"/>
    <p:sldId id="265" r:id="rId9"/>
    <p:sldId id="270" r:id="rId10"/>
    <p:sldId id="271" r:id="rId11"/>
    <p:sldId id="272" r:id="rId12"/>
    <p:sldId id="277" r:id="rId13"/>
    <p:sldId id="278" r:id="rId14"/>
    <p:sldId id="273" r:id="rId15"/>
    <p:sldId id="274" r:id="rId16"/>
    <p:sldId id="275" r:id="rId17"/>
    <p:sldId id="276" r:id="rId18"/>
    <p:sldId id="279" r:id="rId19"/>
    <p:sldId id="280" r:id="rId20"/>
    <p:sldId id="266" r:id="rId21"/>
    <p:sldId id="267" r:id="rId22"/>
    <p:sldId id="256" r:id="rId23"/>
    <p:sldId id="257" r:id="rId24"/>
    <p:sldId id="269" r:id="rId25"/>
    <p:sldId id="281" r:id="rId26"/>
    <p:sldId id="284" r:id="rId27"/>
    <p:sldId id="305"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800"/>
    <a:srgbClr val="C8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900" y="-59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463FC811-10A2-4D6D-AEDD-814655A86530}" type="datetimeFigureOut">
              <a:rPr lang="en-US" smtClean="0"/>
              <a:t>1/28/2015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046B03DD-756C-4BA0-8859-8AB35B265947}" type="slidenum">
              <a:rPr lang="en-US" smtClean="0"/>
              <a:t>‹#›</a:t>
            </a:fld>
            <a:endParaRPr lang="en-US"/>
          </a:p>
        </p:txBody>
      </p:sp>
    </p:spTree>
    <p:extLst>
      <p:ext uri="{BB962C8B-B14F-4D97-AF65-F5344CB8AC3E}">
        <p14:creationId xmlns:p14="http://schemas.microsoft.com/office/powerpoint/2010/main" val="2091890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3ECB8A-51CA-4065-AAE7-0CE808E867AF}"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930746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7A8917B5-45AD-4AEE-A03D-C8021E5AEBDE}" type="datetimeFigureOut">
              <a:rPr lang="en-US" smtClean="0"/>
              <a:pPr/>
              <a:t>1/28/2015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B78159-7178-4545-999B-E10BF328D0DE}" type="slidenum">
              <a:rPr lang="en-US" smtClean="0"/>
              <a:pPr/>
              <a:t>‹#›</a:t>
            </a:fld>
            <a:endParaRPr lang="en-US" dirty="0"/>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A8917B5-45AD-4AEE-A03D-C8021E5AEBDE}" type="datetimeFigureOut">
              <a:rPr lang="en-US" smtClean="0"/>
              <a:pPr/>
              <a:t>1/28/2015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B78159-7178-4545-999B-E10BF328D0DE}"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A8917B5-45AD-4AEE-A03D-C8021E5AEBDE}" type="datetimeFigureOut">
              <a:rPr lang="en-US" smtClean="0"/>
              <a:pPr/>
              <a:t>1/28/2015</a:t>
            </a:fld>
            <a:endParaRPr lang="en-US" dirty="0"/>
          </a:p>
        </p:txBody>
      </p:sp>
      <p:sp>
        <p:nvSpPr>
          <p:cNvPr id="5" name="Footer Placeholder 4"/>
          <p:cNvSpPr>
            <a:spLocks noGrp="1"/>
          </p:cNvSpPr>
          <p:nvPr>
            <p:ph type="ftr" sz="quarter" idx="11"/>
          </p:nvPr>
        </p:nvSpPr>
        <p:spPr>
          <a:xfrm>
            <a:off x="2640597" y="6377459"/>
            <a:ext cx="3836404" cy="365125"/>
          </a:xfrm>
        </p:spPr>
        <p:txBody>
          <a:bodyPr/>
          <a:lstStyle/>
          <a:p>
            <a:endParaRPr lang="en-US" dirty="0"/>
          </a:p>
        </p:txBody>
      </p:sp>
      <p:sp>
        <p:nvSpPr>
          <p:cNvPr id="6" name="Slide Number Placeholder 5"/>
          <p:cNvSpPr>
            <a:spLocks noGrp="1"/>
          </p:cNvSpPr>
          <p:nvPr>
            <p:ph type="sldNum" sz="quarter" idx="12"/>
          </p:nvPr>
        </p:nvSpPr>
        <p:spPr/>
        <p:txBody>
          <a:bodyPr/>
          <a:lstStyle/>
          <a:p>
            <a:fld id="{F7B78159-7178-4545-999B-E10BF328D0DE}"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0"/>
            <a:ext cx="752475"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ffectLst>
                <a:innerShdw blurRad="63500" dist="50800" dir="18900000">
                  <a:prstClr val="black">
                    <a:alpha val="50000"/>
                  </a:prstClr>
                </a:innerShdw>
              </a:effectLst>
            </a:endParaRPr>
          </a:p>
        </p:txBody>
      </p:sp>
      <p:sp>
        <p:nvSpPr>
          <p:cNvPr id="2" name="Title 1"/>
          <p:cNvSpPr>
            <a:spLocks noGrp="1"/>
          </p:cNvSpPr>
          <p:nvPr>
            <p:ph type="ctrTitle"/>
          </p:nvPr>
        </p:nvSpPr>
        <p:spPr>
          <a:xfrm>
            <a:off x="1216152" y="1267485"/>
            <a:ext cx="7235981" cy="5133316"/>
          </a:xfrm>
        </p:spPr>
        <p:txBody>
          <a:bodyPr/>
          <a:lstStyle>
            <a:lvl1pPr>
              <a:defRPr sz="11500"/>
            </a:lvl1pPr>
          </a:lstStyle>
          <a:p>
            <a:r>
              <a:rPr lang="en-US" smtClean="0"/>
              <a:t>Click to edit Master title style</a:t>
            </a:r>
            <a:endParaRPr lang="en-US" dirty="0"/>
          </a:p>
        </p:txBody>
      </p:sp>
      <p:sp>
        <p:nvSpPr>
          <p:cNvPr id="3" name="Subtitle 2"/>
          <p:cNvSpPr>
            <a:spLocks noGrp="1"/>
          </p:cNvSpPr>
          <p:nvPr>
            <p:ph type="subTitle" idx="1"/>
          </p:nvPr>
        </p:nvSpPr>
        <p:spPr>
          <a:xfrm>
            <a:off x="1216151" y="201702"/>
            <a:ext cx="6189583" cy="949569"/>
          </a:xfrm>
        </p:spPr>
        <p:txBody>
          <a:bodyPr>
            <a:normAutofit/>
          </a:bodyPr>
          <a:lstStyle>
            <a:lvl1pPr marL="0" indent="0" algn="r">
              <a:buNone/>
              <a:defRPr sz="2400">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9B227EA-BB9F-48B4-A756-2CEA2C11073C}" type="datetimeFigureOut">
              <a:rPr lang="en-US" smtClean="0"/>
              <a:pPr/>
              <a:t>1/28/2015</a:t>
            </a:fld>
            <a:endParaRPr lang="en-US"/>
          </a:p>
        </p:txBody>
      </p:sp>
      <p:sp>
        <p:nvSpPr>
          <p:cNvPr id="5" name="Footer Placeholder 4"/>
          <p:cNvSpPr>
            <a:spLocks noGrp="1"/>
          </p:cNvSpPr>
          <p:nvPr>
            <p:ph type="ftr" sz="quarter" idx="11"/>
          </p:nvPr>
        </p:nvSpPr>
        <p:spPr/>
        <p:txBody>
          <a:bodyPr/>
          <a:lstStyle/>
          <a:p>
            <a:endParaRPr lang="en-US">
              <a:solidFill>
                <a:srgbClr val="4D5B6B">
                  <a:lumMod val="60000"/>
                  <a:lumOff val="40000"/>
                </a:srgbClr>
              </a:solidFill>
            </a:endParaRPr>
          </a:p>
        </p:txBody>
      </p:sp>
      <p:sp>
        <p:nvSpPr>
          <p:cNvPr id="6" name="Slide Number Placeholder 5"/>
          <p:cNvSpPr>
            <a:spLocks noGrp="1"/>
          </p:cNvSpPr>
          <p:nvPr>
            <p:ph type="sldNum" sz="quarter" idx="12"/>
          </p:nvPr>
        </p:nvSpPr>
        <p:spPr>
          <a:xfrm>
            <a:off x="8150469" y="236415"/>
            <a:ext cx="785301" cy="365125"/>
          </a:xfrm>
        </p:spPr>
        <p:txBody>
          <a:bodyPr/>
          <a:lstStyle>
            <a:lvl1pPr>
              <a:defRPr sz="1400"/>
            </a:lvl1pPr>
          </a:lstStyle>
          <a:p>
            <a:fld id="{13E15001-CEAF-4122-9416-8BC39EBA01FB}" type="slidenum">
              <a:rPr lang="en-US" smtClean="0">
                <a:solidFill>
                  <a:srgbClr val="675D59">
                    <a:lumMod val="60000"/>
                    <a:lumOff val="40000"/>
                  </a:srgbClr>
                </a:solidFill>
              </a:rPr>
              <a:pPr/>
              <a:t>‹#›</a:t>
            </a:fld>
            <a:endParaRPr lang="en-US">
              <a:solidFill>
                <a:srgbClr val="675D59">
                  <a:lumMod val="60000"/>
                  <a:lumOff val="40000"/>
                </a:srgbClr>
              </a:solidFill>
            </a:endParaRPr>
          </a:p>
        </p:txBody>
      </p:sp>
      <p:grpSp>
        <p:nvGrpSpPr>
          <p:cNvPr id="7" name="Group 6"/>
          <p:cNvGrpSpPr/>
          <p:nvPr/>
        </p:nvGrpSpPr>
        <p:grpSpPr>
          <a:xfrm>
            <a:off x="7467600" y="209550"/>
            <a:ext cx="657226" cy="431800"/>
            <a:chOff x="7467600" y="209550"/>
            <a:chExt cx="657226" cy="431800"/>
          </a:xfrm>
          <a:solidFill>
            <a:schemeClr val="tx2">
              <a:lumMod val="60000"/>
              <a:lumOff val="40000"/>
            </a:schemeClr>
          </a:solidFill>
        </p:grpSpPr>
        <p:sp>
          <p:nvSpPr>
            <p:cNvPr id="8" name="Freeform 5"/>
            <p:cNvSpPr>
              <a:spLocks/>
            </p:cNvSpPr>
            <p:nvPr/>
          </p:nvSpPr>
          <p:spPr bwMode="auto">
            <a:xfrm>
              <a:off x="7467600"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4D5B6B"/>
                </a:solidFill>
              </a:endParaRPr>
            </a:p>
          </p:txBody>
        </p:sp>
        <p:sp>
          <p:nvSpPr>
            <p:cNvPr id="9" name="Freeform 5"/>
            <p:cNvSpPr>
              <a:spLocks/>
            </p:cNvSpPr>
            <p:nvPr/>
          </p:nvSpPr>
          <p:spPr bwMode="auto">
            <a:xfrm>
              <a:off x="7677151"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4D5B6B"/>
                </a:solidFill>
              </a:endParaRPr>
            </a:p>
          </p:txBody>
        </p:sp>
        <p:sp>
          <p:nvSpPr>
            <p:cNvPr id="10" name="Freeform 5"/>
            <p:cNvSpPr>
              <a:spLocks/>
            </p:cNvSpPr>
            <p:nvPr/>
          </p:nvSpPr>
          <p:spPr bwMode="auto">
            <a:xfrm>
              <a:off x="7881939"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4D5B6B"/>
                </a:solidFill>
              </a:endParaRPr>
            </a:p>
          </p:txBody>
        </p:sp>
      </p:grpSp>
    </p:spTree>
    <p:extLst>
      <p:ext uri="{BB962C8B-B14F-4D97-AF65-F5344CB8AC3E}">
        <p14:creationId xmlns:p14="http://schemas.microsoft.com/office/powerpoint/2010/main" val="426917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50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par>
                          <p:cTn id="8" fill="hold">
                            <p:stCondLst>
                              <p:cond delay="2500"/>
                            </p:stCondLst>
                            <p:childTnLst>
                              <p:par>
                                <p:cTn id="9" presetID="10" presetClass="entr" presetSubtype="0" fill="hold" grpId="1"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257800"/>
            <a:ext cx="7239000" cy="1143000"/>
          </a:xfrm>
        </p:spPr>
        <p:txBody>
          <a:bodyPr>
            <a:noAutofit/>
          </a:bodyPr>
          <a:lstStyle>
            <a:lvl1pPr algn="l">
              <a:defRPr sz="7200" baseline="0">
                <a:ln w="12700">
                  <a:solidFill>
                    <a:schemeClr val="tx2"/>
                  </a:solidFill>
                </a:ln>
              </a:defRPr>
            </a:lvl1pPr>
          </a:lstStyle>
          <a:p>
            <a:r>
              <a:rPr lang="en-US" smtClean="0"/>
              <a:t>Click to edit Master title style</a:t>
            </a:r>
            <a:endParaRPr lang="en-US" dirty="0"/>
          </a:p>
        </p:txBody>
      </p:sp>
      <p:sp>
        <p:nvSpPr>
          <p:cNvPr id="3" name="Content Placeholder 2"/>
          <p:cNvSpPr>
            <a:spLocks noGrp="1"/>
          </p:cNvSpPr>
          <p:nvPr>
            <p:ph idx="1"/>
          </p:nvPr>
        </p:nvSpPr>
        <p:spPr>
          <a:xfrm>
            <a:off x="1219200" y="838200"/>
            <a:ext cx="7467600" cy="4419600"/>
          </a:xfrm>
        </p:spPr>
        <p:txBody>
          <a:bodyPr>
            <a:normAutofit/>
          </a:bodyPr>
          <a:lstStyle>
            <a:lvl1pPr>
              <a:defRPr sz="2800"/>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9B227EA-BB9F-48B4-A756-2CEA2C11073C}" type="datetimeFigureOut">
              <a:rPr lang="en-US" smtClean="0"/>
              <a:pPr/>
              <a:t>1/28/2015</a:t>
            </a:fld>
            <a:endParaRPr lang="en-US"/>
          </a:p>
        </p:txBody>
      </p:sp>
      <p:sp>
        <p:nvSpPr>
          <p:cNvPr id="10" name="Slide Number Placeholder 9"/>
          <p:cNvSpPr>
            <a:spLocks noGrp="1"/>
          </p:cNvSpPr>
          <p:nvPr>
            <p:ph type="sldNum" sz="quarter" idx="11"/>
          </p:nvPr>
        </p:nvSpPr>
        <p:spPr/>
        <p:txBody>
          <a:bodyPr/>
          <a:lstStyle/>
          <a:p>
            <a:fld id="{13E15001-CEAF-4122-9416-8BC39EBA01FB}" type="slidenum">
              <a:rPr lang="en-US" smtClean="0">
                <a:solidFill>
                  <a:srgbClr val="675D59">
                    <a:lumMod val="60000"/>
                    <a:lumOff val="40000"/>
                  </a:srgbClr>
                </a:solidFill>
              </a:rPr>
              <a:pPr/>
              <a:t>‹#›</a:t>
            </a:fld>
            <a:endParaRPr lang="en-US">
              <a:solidFill>
                <a:srgbClr val="675D59">
                  <a:lumMod val="60000"/>
                  <a:lumOff val="40000"/>
                </a:srgbClr>
              </a:solidFill>
            </a:endParaRPr>
          </a:p>
        </p:txBody>
      </p:sp>
      <p:sp>
        <p:nvSpPr>
          <p:cNvPr id="12" name="Footer Placeholder 11"/>
          <p:cNvSpPr>
            <a:spLocks noGrp="1"/>
          </p:cNvSpPr>
          <p:nvPr>
            <p:ph type="ftr" sz="quarter" idx="12"/>
          </p:nvPr>
        </p:nvSpPr>
        <p:spPr/>
        <p:txBody>
          <a:bodyPr/>
          <a:lstStyle/>
          <a:p>
            <a:endParaRPr lang="en-US">
              <a:solidFill>
                <a:srgbClr val="4D5B6B">
                  <a:lumMod val="60000"/>
                  <a:lumOff val="40000"/>
                </a:srgbClr>
              </a:solidFill>
            </a:endParaRPr>
          </a:p>
        </p:txBody>
      </p:sp>
    </p:spTree>
    <p:extLst>
      <p:ext uri="{BB962C8B-B14F-4D97-AF65-F5344CB8AC3E}">
        <p14:creationId xmlns:p14="http://schemas.microsoft.com/office/powerpoint/2010/main" val="228567876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19199" y="4484080"/>
            <a:ext cx="7239001" cy="762000"/>
          </a:xfrm>
        </p:spPr>
        <p:txBody>
          <a:bodyPr bIns="0"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3" name="Title 1"/>
          <p:cNvSpPr>
            <a:spLocks noGrp="1"/>
          </p:cNvSpPr>
          <p:nvPr>
            <p:ph type="title"/>
          </p:nvPr>
        </p:nvSpPr>
        <p:spPr>
          <a:xfrm>
            <a:off x="1219200" y="5257800"/>
            <a:ext cx="7239000" cy="1143000"/>
          </a:xfrm>
        </p:spPr>
        <p:txBody>
          <a:bodyPr>
            <a:noAutofit/>
          </a:bodyPr>
          <a:lstStyle>
            <a:lvl1pPr algn="l">
              <a:defRPr sz="7200" baseline="0">
                <a:ln w="12700">
                  <a:solidFill>
                    <a:schemeClr val="tx2"/>
                  </a:solidFill>
                </a:ln>
              </a:defRPr>
            </a:lvl1pPr>
          </a:lstStyle>
          <a:p>
            <a:r>
              <a:rPr lang="en-US" smtClean="0"/>
              <a:t>Click to edit Master title style</a:t>
            </a:r>
            <a:endParaRPr lang="en-US" dirty="0"/>
          </a:p>
        </p:txBody>
      </p:sp>
      <p:sp>
        <p:nvSpPr>
          <p:cNvPr id="19" name="Date Placeholder 18"/>
          <p:cNvSpPr>
            <a:spLocks noGrp="1"/>
          </p:cNvSpPr>
          <p:nvPr>
            <p:ph type="dt" sz="half" idx="10"/>
          </p:nvPr>
        </p:nvSpPr>
        <p:spPr/>
        <p:txBody>
          <a:bodyPr/>
          <a:lstStyle/>
          <a:p>
            <a:fld id="{C9B227EA-BB9F-48B4-A756-2CEA2C11073C}" type="datetimeFigureOut">
              <a:rPr lang="en-US" smtClean="0"/>
              <a:pPr/>
              <a:t>1/28/2015</a:t>
            </a:fld>
            <a:endParaRPr lang="en-US"/>
          </a:p>
        </p:txBody>
      </p:sp>
      <p:sp>
        <p:nvSpPr>
          <p:cNvPr id="20" name="Slide Number Placeholder 19"/>
          <p:cNvSpPr>
            <a:spLocks noGrp="1"/>
          </p:cNvSpPr>
          <p:nvPr>
            <p:ph type="sldNum" sz="quarter" idx="11"/>
          </p:nvPr>
        </p:nvSpPr>
        <p:spPr/>
        <p:txBody>
          <a:bodyPr/>
          <a:lstStyle/>
          <a:p>
            <a:fld id="{13E15001-CEAF-4122-9416-8BC39EBA01FB}" type="slidenum">
              <a:rPr lang="en-US" smtClean="0">
                <a:solidFill>
                  <a:srgbClr val="675D59">
                    <a:lumMod val="60000"/>
                    <a:lumOff val="40000"/>
                  </a:srgbClr>
                </a:solidFill>
              </a:rPr>
              <a:pPr/>
              <a:t>‹#›</a:t>
            </a:fld>
            <a:endParaRPr lang="en-US">
              <a:solidFill>
                <a:srgbClr val="675D59">
                  <a:lumMod val="60000"/>
                  <a:lumOff val="40000"/>
                </a:srgbClr>
              </a:solidFill>
            </a:endParaRPr>
          </a:p>
        </p:txBody>
      </p:sp>
      <p:sp>
        <p:nvSpPr>
          <p:cNvPr id="21" name="Footer Placeholder 20"/>
          <p:cNvSpPr>
            <a:spLocks noGrp="1"/>
          </p:cNvSpPr>
          <p:nvPr>
            <p:ph type="ftr" sz="quarter" idx="12"/>
          </p:nvPr>
        </p:nvSpPr>
        <p:spPr/>
        <p:txBody>
          <a:bodyPr/>
          <a:lstStyle/>
          <a:p>
            <a:endParaRPr lang="en-US">
              <a:solidFill>
                <a:srgbClr val="4D5B6B">
                  <a:lumMod val="60000"/>
                  <a:lumOff val="40000"/>
                </a:srgbClr>
              </a:solidFill>
            </a:endParaRPr>
          </a:p>
        </p:txBody>
      </p:sp>
    </p:spTree>
    <p:extLst>
      <p:ext uri="{BB962C8B-B14F-4D97-AF65-F5344CB8AC3E}">
        <p14:creationId xmlns:p14="http://schemas.microsoft.com/office/powerpoint/2010/main" val="184366293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C9B227EA-BB9F-48B4-A756-2CEA2C11073C}" type="datetimeFigureOut">
              <a:rPr lang="en-US" smtClean="0"/>
              <a:pPr/>
              <a:t>1/28/2015</a:t>
            </a:fld>
            <a:endParaRPr lang="en-US"/>
          </a:p>
        </p:txBody>
      </p:sp>
      <p:sp>
        <p:nvSpPr>
          <p:cNvPr id="6" name="Footer Placeholder 5"/>
          <p:cNvSpPr>
            <a:spLocks noGrp="1"/>
          </p:cNvSpPr>
          <p:nvPr>
            <p:ph type="ftr" sz="quarter" idx="11"/>
          </p:nvPr>
        </p:nvSpPr>
        <p:spPr/>
        <p:txBody>
          <a:bodyPr/>
          <a:lstStyle/>
          <a:p>
            <a:endParaRPr lang="en-US">
              <a:solidFill>
                <a:srgbClr val="4D5B6B">
                  <a:lumMod val="60000"/>
                  <a:lumOff val="40000"/>
                </a:srgbClr>
              </a:solidFill>
            </a:endParaRPr>
          </a:p>
        </p:txBody>
      </p:sp>
      <p:sp>
        <p:nvSpPr>
          <p:cNvPr id="7" name="Slide Number Placeholder 6"/>
          <p:cNvSpPr>
            <a:spLocks noGrp="1"/>
          </p:cNvSpPr>
          <p:nvPr>
            <p:ph type="sldNum" sz="quarter" idx="12"/>
          </p:nvPr>
        </p:nvSpPr>
        <p:spPr/>
        <p:txBody>
          <a:bodyPr/>
          <a:lstStyle/>
          <a:p>
            <a:fld id="{13E15001-CEAF-4122-9416-8BC39EBA01FB}" type="slidenum">
              <a:rPr lang="en-US" smtClean="0">
                <a:solidFill>
                  <a:srgbClr val="675D59">
                    <a:lumMod val="60000"/>
                    <a:lumOff val="40000"/>
                  </a:srgbClr>
                </a:solidFill>
              </a:rPr>
              <a:pPr/>
              <a:t>‹#›</a:t>
            </a:fld>
            <a:endParaRPr lang="en-US">
              <a:solidFill>
                <a:srgbClr val="675D59">
                  <a:lumMod val="60000"/>
                  <a:lumOff val="40000"/>
                </a:srgbClr>
              </a:solidFill>
            </a:endParaRPr>
          </a:p>
        </p:txBody>
      </p:sp>
      <p:sp>
        <p:nvSpPr>
          <p:cNvPr id="9" name="Content Placeholder 8"/>
          <p:cNvSpPr>
            <a:spLocks noGrp="1"/>
          </p:cNvSpPr>
          <p:nvPr>
            <p:ph sz="quarter" idx="13"/>
          </p:nvPr>
        </p:nvSpPr>
        <p:spPr>
          <a:xfrm>
            <a:off x="1216152" y="841248"/>
            <a:ext cx="3730752" cy="43891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5102352" y="841248"/>
            <a:ext cx="3730752" cy="43891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2389245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19200" y="841248"/>
            <a:ext cx="3733800" cy="533400"/>
          </a:xfrm>
        </p:spPr>
        <p:txBody>
          <a:bodyPr anchor="t">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5105400" y="841248"/>
            <a:ext cx="3735267" cy="533400"/>
          </a:xfrm>
        </p:spPr>
        <p:txBody>
          <a:bodyPr anchor="t">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C9B227EA-BB9F-48B4-A756-2CEA2C11073C}" type="datetimeFigureOut">
              <a:rPr lang="en-US" smtClean="0"/>
              <a:pPr/>
              <a:t>1/28/2015</a:t>
            </a:fld>
            <a:endParaRPr lang="en-US"/>
          </a:p>
        </p:txBody>
      </p:sp>
      <p:sp>
        <p:nvSpPr>
          <p:cNvPr id="8" name="Footer Placeholder 7"/>
          <p:cNvSpPr>
            <a:spLocks noGrp="1"/>
          </p:cNvSpPr>
          <p:nvPr>
            <p:ph type="ftr" sz="quarter" idx="11"/>
          </p:nvPr>
        </p:nvSpPr>
        <p:spPr/>
        <p:txBody>
          <a:bodyPr/>
          <a:lstStyle/>
          <a:p>
            <a:endParaRPr lang="en-US">
              <a:solidFill>
                <a:srgbClr val="4D5B6B">
                  <a:lumMod val="60000"/>
                  <a:lumOff val="40000"/>
                </a:srgbClr>
              </a:solidFill>
            </a:endParaRPr>
          </a:p>
        </p:txBody>
      </p:sp>
      <p:sp>
        <p:nvSpPr>
          <p:cNvPr id="9" name="Slide Number Placeholder 8"/>
          <p:cNvSpPr>
            <a:spLocks noGrp="1"/>
          </p:cNvSpPr>
          <p:nvPr>
            <p:ph type="sldNum" sz="quarter" idx="12"/>
          </p:nvPr>
        </p:nvSpPr>
        <p:spPr/>
        <p:txBody>
          <a:bodyPr/>
          <a:lstStyle/>
          <a:p>
            <a:fld id="{13E15001-CEAF-4122-9416-8BC39EBA01FB}" type="slidenum">
              <a:rPr lang="en-US" smtClean="0">
                <a:solidFill>
                  <a:srgbClr val="675D59">
                    <a:lumMod val="60000"/>
                    <a:lumOff val="40000"/>
                  </a:srgbClr>
                </a:solidFill>
              </a:rPr>
              <a:pPr/>
              <a:t>‹#›</a:t>
            </a:fld>
            <a:endParaRPr lang="en-US">
              <a:solidFill>
                <a:srgbClr val="675D59">
                  <a:lumMod val="60000"/>
                  <a:lumOff val="40000"/>
                </a:srgbClr>
              </a:solidFill>
            </a:endParaRPr>
          </a:p>
        </p:txBody>
      </p:sp>
      <p:sp>
        <p:nvSpPr>
          <p:cNvPr id="11" name="Content Placeholder 10"/>
          <p:cNvSpPr>
            <a:spLocks noGrp="1"/>
          </p:cNvSpPr>
          <p:nvPr>
            <p:ph sz="quarter" idx="13"/>
          </p:nvPr>
        </p:nvSpPr>
        <p:spPr>
          <a:xfrm>
            <a:off x="1216152" y="1380744"/>
            <a:ext cx="3730752" cy="38404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14"/>
          </p:nvPr>
        </p:nvSpPr>
        <p:spPr>
          <a:xfrm>
            <a:off x="5102352" y="1380743"/>
            <a:ext cx="3730752" cy="38404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4022331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9B227EA-BB9F-48B4-A756-2CEA2C11073C}" type="datetimeFigureOut">
              <a:rPr lang="en-US" smtClean="0"/>
              <a:pPr/>
              <a:t>1/28/2015</a:t>
            </a:fld>
            <a:endParaRPr lang="en-US"/>
          </a:p>
        </p:txBody>
      </p:sp>
      <p:sp>
        <p:nvSpPr>
          <p:cNvPr id="4" name="Footer Placeholder 3"/>
          <p:cNvSpPr>
            <a:spLocks noGrp="1"/>
          </p:cNvSpPr>
          <p:nvPr>
            <p:ph type="ftr" sz="quarter" idx="11"/>
          </p:nvPr>
        </p:nvSpPr>
        <p:spPr/>
        <p:txBody>
          <a:bodyPr/>
          <a:lstStyle/>
          <a:p>
            <a:endParaRPr lang="en-US">
              <a:solidFill>
                <a:srgbClr val="4D5B6B">
                  <a:lumMod val="60000"/>
                  <a:lumOff val="40000"/>
                </a:srgbClr>
              </a:solidFill>
            </a:endParaRPr>
          </a:p>
        </p:txBody>
      </p:sp>
      <p:sp>
        <p:nvSpPr>
          <p:cNvPr id="5" name="Slide Number Placeholder 4"/>
          <p:cNvSpPr>
            <a:spLocks noGrp="1"/>
          </p:cNvSpPr>
          <p:nvPr>
            <p:ph type="sldNum" sz="quarter" idx="12"/>
          </p:nvPr>
        </p:nvSpPr>
        <p:spPr/>
        <p:txBody>
          <a:bodyPr/>
          <a:lstStyle/>
          <a:p>
            <a:fld id="{13E15001-CEAF-4122-9416-8BC39EBA01FB}" type="slidenum">
              <a:rPr lang="en-US" smtClean="0">
                <a:solidFill>
                  <a:srgbClr val="675D59">
                    <a:lumMod val="60000"/>
                    <a:lumOff val="40000"/>
                  </a:srgbClr>
                </a:solidFill>
              </a:rPr>
              <a:pPr/>
              <a:t>‹#›</a:t>
            </a:fld>
            <a:endParaRPr lang="en-US">
              <a:solidFill>
                <a:srgbClr val="675D59">
                  <a:lumMod val="60000"/>
                  <a:lumOff val="40000"/>
                </a:srgbClr>
              </a:solidFill>
            </a:endParaRPr>
          </a:p>
        </p:txBody>
      </p:sp>
    </p:spTree>
    <p:extLst>
      <p:ext uri="{BB962C8B-B14F-4D97-AF65-F5344CB8AC3E}">
        <p14:creationId xmlns:p14="http://schemas.microsoft.com/office/powerpoint/2010/main" val="175062487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9B227EA-BB9F-48B4-A756-2CEA2C11073C}" type="datetimeFigureOut">
              <a:rPr lang="en-US" smtClean="0"/>
              <a:pPr/>
              <a:t>1/28/2015</a:t>
            </a:fld>
            <a:endParaRPr lang="en-US"/>
          </a:p>
        </p:txBody>
      </p:sp>
      <p:sp>
        <p:nvSpPr>
          <p:cNvPr id="6" name="Slide Number Placeholder 5"/>
          <p:cNvSpPr>
            <a:spLocks noGrp="1"/>
          </p:cNvSpPr>
          <p:nvPr>
            <p:ph type="sldNum" sz="quarter" idx="11"/>
          </p:nvPr>
        </p:nvSpPr>
        <p:spPr/>
        <p:txBody>
          <a:bodyPr/>
          <a:lstStyle/>
          <a:p>
            <a:fld id="{13E15001-CEAF-4122-9416-8BC39EBA01FB}" type="slidenum">
              <a:rPr lang="en-US" smtClean="0">
                <a:solidFill>
                  <a:srgbClr val="675D59">
                    <a:lumMod val="60000"/>
                    <a:lumOff val="40000"/>
                  </a:srgbClr>
                </a:solidFill>
              </a:rPr>
              <a:pPr/>
              <a:t>‹#›</a:t>
            </a:fld>
            <a:endParaRPr lang="en-US">
              <a:solidFill>
                <a:srgbClr val="675D59">
                  <a:lumMod val="60000"/>
                  <a:lumOff val="40000"/>
                </a:srgbClr>
              </a:solidFill>
            </a:endParaRPr>
          </a:p>
        </p:txBody>
      </p:sp>
      <p:sp>
        <p:nvSpPr>
          <p:cNvPr id="7" name="Footer Placeholder 6"/>
          <p:cNvSpPr>
            <a:spLocks noGrp="1"/>
          </p:cNvSpPr>
          <p:nvPr>
            <p:ph type="ftr" sz="quarter" idx="12"/>
          </p:nvPr>
        </p:nvSpPr>
        <p:spPr/>
        <p:txBody>
          <a:bodyPr/>
          <a:lstStyle/>
          <a:p>
            <a:endParaRPr lang="en-US">
              <a:solidFill>
                <a:srgbClr val="4D5B6B">
                  <a:lumMod val="60000"/>
                  <a:lumOff val="40000"/>
                </a:srgbClr>
              </a:solidFill>
            </a:endParaRPr>
          </a:p>
        </p:txBody>
      </p:sp>
    </p:spTree>
    <p:extLst>
      <p:ext uri="{BB962C8B-B14F-4D97-AF65-F5344CB8AC3E}">
        <p14:creationId xmlns:p14="http://schemas.microsoft.com/office/powerpoint/2010/main" val="113243714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00" y="395287"/>
            <a:ext cx="3008313" cy="1162050"/>
          </a:xfrm>
        </p:spPr>
        <p:txBody>
          <a:bodyPr anchor="b"/>
          <a:lstStyle>
            <a:lvl1pPr algn="l">
              <a:defRPr sz="2000" b="1">
                <a:ln>
                  <a:noFill/>
                </a:ln>
                <a:solidFill>
                  <a:srgbClr val="FF7605"/>
                </a:solidFill>
                <a:effectLs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5715000" y="1557337"/>
            <a:ext cx="3008313" cy="4386263"/>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Content Placeholder 13"/>
          <p:cNvSpPr>
            <a:spLocks noGrp="1"/>
          </p:cNvSpPr>
          <p:nvPr>
            <p:ph sz="quarter" idx="13"/>
          </p:nvPr>
        </p:nvSpPr>
        <p:spPr>
          <a:xfrm>
            <a:off x="914400" y="381000"/>
            <a:ext cx="4800600" cy="594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8"/>
          <p:cNvSpPr>
            <a:spLocks noGrp="1"/>
          </p:cNvSpPr>
          <p:nvPr>
            <p:ph type="dt" sz="half" idx="14"/>
          </p:nvPr>
        </p:nvSpPr>
        <p:spPr/>
        <p:txBody>
          <a:bodyPr/>
          <a:lstStyle/>
          <a:p>
            <a:fld id="{C9B227EA-BB9F-48B4-A756-2CEA2C11073C}" type="datetimeFigureOut">
              <a:rPr lang="en-US" smtClean="0"/>
              <a:pPr/>
              <a:t>1/28/2015</a:t>
            </a:fld>
            <a:endParaRPr lang="en-US"/>
          </a:p>
        </p:txBody>
      </p:sp>
      <p:sp>
        <p:nvSpPr>
          <p:cNvPr id="10" name="Slide Number Placeholder 9"/>
          <p:cNvSpPr>
            <a:spLocks noGrp="1"/>
          </p:cNvSpPr>
          <p:nvPr>
            <p:ph type="sldNum" sz="quarter" idx="15"/>
          </p:nvPr>
        </p:nvSpPr>
        <p:spPr/>
        <p:txBody>
          <a:bodyPr/>
          <a:lstStyle/>
          <a:p>
            <a:fld id="{13E15001-CEAF-4122-9416-8BC39EBA01FB}" type="slidenum">
              <a:rPr lang="en-US" smtClean="0">
                <a:solidFill>
                  <a:srgbClr val="675D59">
                    <a:lumMod val="60000"/>
                    <a:lumOff val="40000"/>
                  </a:srgbClr>
                </a:solidFill>
              </a:rPr>
              <a:pPr/>
              <a:t>‹#›</a:t>
            </a:fld>
            <a:endParaRPr lang="en-US">
              <a:solidFill>
                <a:srgbClr val="675D59">
                  <a:lumMod val="60000"/>
                  <a:lumOff val="40000"/>
                </a:srgbClr>
              </a:solidFill>
            </a:endParaRPr>
          </a:p>
        </p:txBody>
      </p:sp>
      <p:sp>
        <p:nvSpPr>
          <p:cNvPr id="13" name="Footer Placeholder 12"/>
          <p:cNvSpPr>
            <a:spLocks noGrp="1"/>
          </p:cNvSpPr>
          <p:nvPr>
            <p:ph type="ftr" sz="quarter" idx="16"/>
          </p:nvPr>
        </p:nvSpPr>
        <p:spPr/>
        <p:txBody>
          <a:bodyPr/>
          <a:lstStyle/>
          <a:p>
            <a:endParaRPr lang="en-US">
              <a:solidFill>
                <a:srgbClr val="4D5B6B">
                  <a:lumMod val="60000"/>
                  <a:lumOff val="40000"/>
                </a:srgbClr>
              </a:solidFill>
            </a:endParaRPr>
          </a:p>
        </p:txBody>
      </p:sp>
    </p:spTree>
    <p:extLst>
      <p:ext uri="{BB962C8B-B14F-4D97-AF65-F5344CB8AC3E}">
        <p14:creationId xmlns:p14="http://schemas.microsoft.com/office/powerpoint/2010/main" val="240928004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A8917B5-45AD-4AEE-A03D-C8021E5AEBDE}" type="datetimeFigureOut">
              <a:rPr lang="en-US" smtClean="0"/>
              <a:pPr/>
              <a:t>1/28/2015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B78159-7178-4545-999B-E10BF328D0DE}"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4624754"/>
            <a:ext cx="5486400" cy="404446"/>
          </a:xfrm>
        </p:spPr>
        <p:txBody>
          <a:bodyPr bIns="0" anchor="b"/>
          <a:lstStyle>
            <a:lvl1pPr algn="l">
              <a:defRPr sz="2000" b="1">
                <a:ln w="12700">
                  <a:noFill/>
                </a:ln>
                <a:solidFill>
                  <a:schemeClr val="tx1"/>
                </a:solidFill>
                <a:effectLst/>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323975" y="381000"/>
            <a:ext cx="5867400" cy="40814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219200" y="5029200"/>
            <a:ext cx="4038600" cy="1371600"/>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B227EA-BB9F-48B4-A756-2CEA2C11073C}" type="datetimeFigureOut">
              <a:rPr lang="en-US" smtClean="0"/>
              <a:pPr/>
              <a:t>1/28/2015</a:t>
            </a:fld>
            <a:endParaRPr lang="en-US"/>
          </a:p>
        </p:txBody>
      </p:sp>
      <p:sp>
        <p:nvSpPr>
          <p:cNvPr id="6" name="Footer Placeholder 5"/>
          <p:cNvSpPr>
            <a:spLocks noGrp="1"/>
          </p:cNvSpPr>
          <p:nvPr>
            <p:ph type="ftr" sz="quarter" idx="11"/>
          </p:nvPr>
        </p:nvSpPr>
        <p:spPr/>
        <p:txBody>
          <a:bodyPr/>
          <a:lstStyle/>
          <a:p>
            <a:endParaRPr lang="en-US">
              <a:solidFill>
                <a:srgbClr val="4D5B6B">
                  <a:lumMod val="60000"/>
                  <a:lumOff val="40000"/>
                </a:srgbClr>
              </a:solidFill>
            </a:endParaRPr>
          </a:p>
        </p:txBody>
      </p:sp>
      <p:sp>
        <p:nvSpPr>
          <p:cNvPr id="7" name="Slide Number Placeholder 6"/>
          <p:cNvSpPr>
            <a:spLocks noGrp="1"/>
          </p:cNvSpPr>
          <p:nvPr>
            <p:ph type="sldNum" sz="quarter" idx="12"/>
          </p:nvPr>
        </p:nvSpPr>
        <p:spPr/>
        <p:txBody>
          <a:bodyPr/>
          <a:lstStyle/>
          <a:p>
            <a:fld id="{13E15001-CEAF-4122-9416-8BC39EBA01FB}" type="slidenum">
              <a:rPr lang="en-US" smtClean="0">
                <a:solidFill>
                  <a:srgbClr val="675D59">
                    <a:lumMod val="60000"/>
                    <a:lumOff val="40000"/>
                  </a:srgbClr>
                </a:solidFill>
              </a:rPr>
              <a:pPr/>
              <a:t>‹#›</a:t>
            </a:fld>
            <a:endParaRPr lang="en-US">
              <a:solidFill>
                <a:srgbClr val="675D59">
                  <a:lumMod val="60000"/>
                  <a:lumOff val="40000"/>
                </a:srgbClr>
              </a:solidFill>
            </a:endParaRPr>
          </a:p>
        </p:txBody>
      </p:sp>
    </p:spTree>
    <p:extLst>
      <p:ext uri="{BB962C8B-B14F-4D97-AF65-F5344CB8AC3E}">
        <p14:creationId xmlns:p14="http://schemas.microsoft.com/office/powerpoint/2010/main" val="288296723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B227EA-BB9F-48B4-A756-2CEA2C11073C}" type="datetimeFigureOut">
              <a:rPr lang="en-US" smtClean="0"/>
              <a:pPr/>
              <a:t>1/28/2015</a:t>
            </a:fld>
            <a:endParaRPr lang="en-US"/>
          </a:p>
        </p:txBody>
      </p:sp>
      <p:sp>
        <p:nvSpPr>
          <p:cNvPr id="5" name="Footer Placeholder 4"/>
          <p:cNvSpPr>
            <a:spLocks noGrp="1"/>
          </p:cNvSpPr>
          <p:nvPr>
            <p:ph type="ftr" sz="quarter" idx="11"/>
          </p:nvPr>
        </p:nvSpPr>
        <p:spPr/>
        <p:txBody>
          <a:bodyPr/>
          <a:lstStyle/>
          <a:p>
            <a:endParaRPr lang="en-US">
              <a:solidFill>
                <a:srgbClr val="4D5B6B">
                  <a:lumMod val="60000"/>
                  <a:lumOff val="40000"/>
                </a:srgbClr>
              </a:solidFill>
            </a:endParaRPr>
          </a:p>
        </p:txBody>
      </p:sp>
      <p:sp>
        <p:nvSpPr>
          <p:cNvPr id="6" name="Slide Number Placeholder 5"/>
          <p:cNvSpPr>
            <a:spLocks noGrp="1"/>
          </p:cNvSpPr>
          <p:nvPr>
            <p:ph type="sldNum" sz="quarter" idx="12"/>
          </p:nvPr>
        </p:nvSpPr>
        <p:spPr/>
        <p:txBody>
          <a:bodyPr/>
          <a:lstStyle/>
          <a:p>
            <a:fld id="{13E15001-CEAF-4122-9416-8BC39EBA01FB}" type="slidenum">
              <a:rPr lang="en-US" smtClean="0">
                <a:solidFill>
                  <a:srgbClr val="675D59">
                    <a:lumMod val="60000"/>
                    <a:lumOff val="40000"/>
                  </a:srgbClr>
                </a:solidFill>
              </a:rPr>
              <a:pPr/>
              <a:t>‹#›</a:t>
            </a:fld>
            <a:endParaRPr lang="en-US">
              <a:solidFill>
                <a:srgbClr val="675D59">
                  <a:lumMod val="60000"/>
                  <a:lumOff val="40000"/>
                </a:srgbClr>
              </a:solidFill>
            </a:endParaRPr>
          </a:p>
        </p:txBody>
      </p:sp>
    </p:spTree>
    <p:extLst>
      <p:ext uri="{BB962C8B-B14F-4D97-AF65-F5344CB8AC3E}">
        <p14:creationId xmlns:p14="http://schemas.microsoft.com/office/powerpoint/2010/main" val="392106163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B227EA-BB9F-48B4-A756-2CEA2C11073C}" type="datetimeFigureOut">
              <a:rPr lang="en-US" smtClean="0"/>
              <a:pPr/>
              <a:t>1/28/2015</a:t>
            </a:fld>
            <a:endParaRPr lang="en-US"/>
          </a:p>
        </p:txBody>
      </p:sp>
      <p:sp>
        <p:nvSpPr>
          <p:cNvPr id="5" name="Footer Placeholder 4"/>
          <p:cNvSpPr>
            <a:spLocks noGrp="1"/>
          </p:cNvSpPr>
          <p:nvPr>
            <p:ph type="ftr" sz="quarter" idx="11"/>
          </p:nvPr>
        </p:nvSpPr>
        <p:spPr/>
        <p:txBody>
          <a:bodyPr/>
          <a:lstStyle/>
          <a:p>
            <a:endParaRPr lang="en-US">
              <a:solidFill>
                <a:srgbClr val="4D5B6B">
                  <a:lumMod val="60000"/>
                  <a:lumOff val="40000"/>
                </a:srgbClr>
              </a:solidFill>
            </a:endParaRPr>
          </a:p>
        </p:txBody>
      </p:sp>
      <p:sp>
        <p:nvSpPr>
          <p:cNvPr id="6" name="Slide Number Placeholder 5"/>
          <p:cNvSpPr>
            <a:spLocks noGrp="1"/>
          </p:cNvSpPr>
          <p:nvPr>
            <p:ph type="sldNum" sz="quarter" idx="12"/>
          </p:nvPr>
        </p:nvSpPr>
        <p:spPr/>
        <p:txBody>
          <a:bodyPr/>
          <a:lstStyle/>
          <a:p>
            <a:fld id="{13E15001-CEAF-4122-9416-8BC39EBA01FB}" type="slidenum">
              <a:rPr lang="en-US" smtClean="0">
                <a:solidFill>
                  <a:srgbClr val="675D59">
                    <a:lumMod val="60000"/>
                    <a:lumOff val="40000"/>
                  </a:srgbClr>
                </a:solidFill>
              </a:rPr>
              <a:pPr/>
              <a:t>‹#›</a:t>
            </a:fld>
            <a:endParaRPr lang="en-US">
              <a:solidFill>
                <a:srgbClr val="675D59">
                  <a:lumMod val="60000"/>
                  <a:lumOff val="40000"/>
                </a:srgbClr>
              </a:solidFill>
            </a:endParaRPr>
          </a:p>
        </p:txBody>
      </p:sp>
    </p:spTree>
    <p:extLst>
      <p:ext uri="{BB962C8B-B14F-4D97-AF65-F5344CB8AC3E}">
        <p14:creationId xmlns:p14="http://schemas.microsoft.com/office/powerpoint/2010/main" val="441523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B729E20-A231-417D-8A45-BBD3CFD81110}" type="datetimeFigureOut">
              <a:rPr lang="en-US" smtClean="0">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E68475-4D04-49FB-B4B3-174708D79A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80614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729E20-A231-417D-8A45-BBD3CFD81110}" type="datetimeFigureOut">
              <a:rPr lang="en-US" smtClean="0">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E68475-4D04-49FB-B4B3-174708D79A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70610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729E20-A231-417D-8A45-BBD3CFD81110}" type="datetimeFigureOut">
              <a:rPr lang="en-US" smtClean="0">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E68475-4D04-49FB-B4B3-174708D79A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84078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B729E20-A231-417D-8A45-BBD3CFD81110}" type="datetimeFigureOut">
              <a:rPr lang="en-US" smtClean="0">
                <a:solidFill>
                  <a:prstClr val="black">
                    <a:tint val="75000"/>
                  </a:prstClr>
                </a:solidFill>
              </a:rPr>
              <a:pPr/>
              <a:t>1/28/2015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E68475-4D04-49FB-B4B3-174708D79A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64727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B729E20-A231-417D-8A45-BBD3CFD81110}" type="datetimeFigureOut">
              <a:rPr lang="en-US" smtClean="0">
                <a:solidFill>
                  <a:prstClr val="black">
                    <a:tint val="75000"/>
                  </a:prstClr>
                </a:solidFill>
              </a:rPr>
              <a:pPr/>
              <a:t>1/28/2015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3E68475-4D04-49FB-B4B3-174708D79A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0164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B729E20-A231-417D-8A45-BBD3CFD81110}" type="datetimeFigureOut">
              <a:rPr lang="en-US" smtClean="0">
                <a:solidFill>
                  <a:prstClr val="black">
                    <a:tint val="75000"/>
                  </a:prstClr>
                </a:solidFill>
              </a:rPr>
              <a:pPr/>
              <a:t>1/28/2015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3E68475-4D04-49FB-B4B3-174708D79A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18670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729E20-A231-417D-8A45-BBD3CFD81110}" type="datetimeFigureOut">
              <a:rPr lang="en-US" smtClean="0">
                <a:solidFill>
                  <a:prstClr val="black">
                    <a:tint val="75000"/>
                  </a:prstClr>
                </a:solidFill>
              </a:rPr>
              <a:pPr/>
              <a:t>1/28/2015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3E68475-4D04-49FB-B4B3-174708D79A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4721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7A8917B5-45AD-4AEE-A03D-C8021E5AEBDE}" type="datetimeFigureOut">
              <a:rPr lang="en-US" smtClean="0"/>
              <a:pPr/>
              <a:t>1/28/2015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B78159-7178-4545-999B-E10BF328D0DE}"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729E20-A231-417D-8A45-BBD3CFD81110}" type="datetimeFigureOut">
              <a:rPr lang="en-US" smtClean="0">
                <a:solidFill>
                  <a:prstClr val="black">
                    <a:tint val="75000"/>
                  </a:prstClr>
                </a:solidFill>
              </a:rPr>
              <a:pPr/>
              <a:t>1/28/2015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E68475-4D04-49FB-B4B3-174708D79A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53107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729E20-A231-417D-8A45-BBD3CFD81110}" type="datetimeFigureOut">
              <a:rPr lang="en-US" smtClean="0">
                <a:solidFill>
                  <a:prstClr val="black">
                    <a:tint val="75000"/>
                  </a:prstClr>
                </a:solidFill>
              </a:rPr>
              <a:pPr/>
              <a:t>1/28/2015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E68475-4D04-49FB-B4B3-174708D79A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34946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729E20-A231-417D-8A45-BBD3CFD81110}" type="datetimeFigureOut">
              <a:rPr lang="en-US" smtClean="0">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E68475-4D04-49FB-B4B3-174708D79A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23898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729E20-A231-417D-8A45-BBD3CFD81110}" type="datetimeFigureOut">
              <a:rPr lang="en-US" smtClean="0">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E68475-4D04-49FB-B4B3-174708D79A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87288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39568C-FA83-459A-BAFA-73D668D23BA3}" type="datetimeFigureOut">
              <a:rPr lang="en-US" smtClean="0">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080C98-5683-491A-BA58-BAC5699289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63745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39568C-FA83-459A-BAFA-73D668D23BA3}" type="datetimeFigureOut">
              <a:rPr lang="en-US" smtClean="0">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080C98-5683-491A-BA58-BAC5699289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59154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39568C-FA83-459A-BAFA-73D668D23BA3}" type="datetimeFigureOut">
              <a:rPr lang="en-US" smtClean="0">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080C98-5683-491A-BA58-BAC5699289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51569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39568C-FA83-459A-BAFA-73D668D23BA3}" type="datetimeFigureOut">
              <a:rPr lang="en-US" smtClean="0">
                <a:solidFill>
                  <a:prstClr val="black">
                    <a:tint val="75000"/>
                  </a:prstClr>
                </a:solidFill>
              </a:rPr>
              <a:pPr/>
              <a:t>1/28/2015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080C98-5683-491A-BA58-BAC5699289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82789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39568C-FA83-459A-BAFA-73D668D23BA3}" type="datetimeFigureOut">
              <a:rPr lang="en-US" smtClean="0">
                <a:solidFill>
                  <a:prstClr val="black">
                    <a:tint val="75000"/>
                  </a:prstClr>
                </a:solidFill>
              </a:rPr>
              <a:pPr/>
              <a:t>1/28/2015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9080C98-5683-491A-BA58-BAC5699289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00609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39568C-FA83-459A-BAFA-73D668D23BA3}" type="datetimeFigureOut">
              <a:rPr lang="en-US" smtClean="0">
                <a:solidFill>
                  <a:prstClr val="black">
                    <a:tint val="75000"/>
                  </a:prstClr>
                </a:solidFill>
              </a:rPr>
              <a:pPr/>
              <a:t>1/28/2015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9080C98-5683-491A-BA58-BAC5699289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5015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A8917B5-45AD-4AEE-A03D-C8021E5AEBDE}" type="datetimeFigureOut">
              <a:rPr lang="en-US" smtClean="0"/>
              <a:pPr/>
              <a:t>1/28/2015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7B78159-7178-4545-999B-E10BF328D0DE}"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39568C-FA83-459A-BAFA-73D668D23BA3}" type="datetimeFigureOut">
              <a:rPr lang="en-US" smtClean="0">
                <a:solidFill>
                  <a:prstClr val="black">
                    <a:tint val="75000"/>
                  </a:prstClr>
                </a:solidFill>
              </a:rPr>
              <a:pPr/>
              <a:t>1/28/2015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9080C98-5683-491A-BA58-BAC5699289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83042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39568C-FA83-459A-BAFA-73D668D23BA3}" type="datetimeFigureOut">
              <a:rPr lang="en-US" smtClean="0">
                <a:solidFill>
                  <a:prstClr val="black">
                    <a:tint val="75000"/>
                  </a:prstClr>
                </a:solidFill>
              </a:rPr>
              <a:pPr/>
              <a:t>1/28/2015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080C98-5683-491A-BA58-BAC5699289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7981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39568C-FA83-459A-BAFA-73D668D23BA3}" type="datetimeFigureOut">
              <a:rPr lang="en-US" smtClean="0">
                <a:solidFill>
                  <a:prstClr val="black">
                    <a:tint val="75000"/>
                  </a:prstClr>
                </a:solidFill>
              </a:rPr>
              <a:pPr/>
              <a:t>1/28/2015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080C98-5683-491A-BA58-BAC5699289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75878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39568C-FA83-459A-BAFA-73D668D23BA3}" type="datetimeFigureOut">
              <a:rPr lang="en-US" smtClean="0">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080C98-5683-491A-BA58-BAC5699289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33393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39568C-FA83-459A-BAFA-73D668D23BA3}" type="datetimeFigureOut">
              <a:rPr lang="en-US" smtClean="0">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080C98-5683-491A-BA58-BAC5699289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15844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BDAB232-068A-4CD3-A307-CFF5D7711D4B}" type="datetimeFigureOut">
              <a:rPr lang="en-US" smtClean="0"/>
              <a:pPr/>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9CB9B-896E-4808-B9A4-DDBA40E7AE5E}" type="slidenum">
              <a:rPr lang="en-US" smtClean="0"/>
              <a:pPr/>
              <a:t>‹#›</a:t>
            </a:fld>
            <a:endParaRPr lang="en-US"/>
          </a:p>
        </p:txBody>
      </p:sp>
    </p:spTree>
    <p:extLst>
      <p:ext uri="{BB962C8B-B14F-4D97-AF65-F5344CB8AC3E}">
        <p14:creationId xmlns:p14="http://schemas.microsoft.com/office/powerpoint/2010/main" val="20170160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BDAB232-068A-4CD3-A307-CFF5D7711D4B}" type="datetimeFigureOut">
              <a:rPr lang="en-US" smtClean="0"/>
              <a:pPr/>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9CB9B-896E-4808-B9A4-DDBA40E7AE5E}" type="slidenum">
              <a:rPr lang="en-US" smtClean="0"/>
              <a:pPr/>
              <a:t>‹#›</a:t>
            </a:fld>
            <a:endParaRPr lang="en-US"/>
          </a:p>
        </p:txBody>
      </p:sp>
    </p:spTree>
    <p:extLst>
      <p:ext uri="{BB962C8B-B14F-4D97-AF65-F5344CB8AC3E}">
        <p14:creationId xmlns:p14="http://schemas.microsoft.com/office/powerpoint/2010/main" val="5084368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ABDAB232-068A-4CD3-A307-CFF5D7711D4B}" type="datetimeFigureOut">
              <a:rPr lang="en-US" smtClean="0"/>
              <a:pPr/>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9CB9B-896E-4808-B9A4-DDBA40E7AE5E}" type="slidenum">
              <a:rPr lang="en-US" smtClean="0"/>
              <a:pPr/>
              <a:t>‹#›</a:t>
            </a:fld>
            <a:endParaRPr lang="en-US"/>
          </a:p>
        </p:txBody>
      </p:sp>
    </p:spTree>
    <p:extLst>
      <p:ext uri="{BB962C8B-B14F-4D97-AF65-F5344CB8AC3E}">
        <p14:creationId xmlns:p14="http://schemas.microsoft.com/office/powerpoint/2010/main" val="13940567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BDAB232-068A-4CD3-A307-CFF5D7711D4B}" type="datetimeFigureOut">
              <a:rPr lang="en-US" smtClean="0"/>
              <a:pPr/>
              <a:t>1/28/2015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79CB9B-896E-4808-B9A4-DDBA40E7AE5E}"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529180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BDAB232-068A-4CD3-A307-CFF5D7711D4B}" type="datetimeFigureOut">
              <a:rPr lang="en-US" smtClean="0"/>
              <a:pPr/>
              <a:t>1/28/2015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79CB9B-896E-4808-B9A4-DDBA40E7AE5E}" type="slidenum">
              <a:rPr lang="en-US" smtClean="0"/>
              <a:pPr/>
              <a:t>‹#›</a:t>
            </a:fld>
            <a:endParaRPr lang="en-US"/>
          </a:p>
        </p:txBody>
      </p:sp>
    </p:spTree>
    <p:extLst>
      <p:ext uri="{BB962C8B-B14F-4D97-AF65-F5344CB8AC3E}">
        <p14:creationId xmlns:p14="http://schemas.microsoft.com/office/powerpoint/2010/main" val="1345656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7A8917B5-45AD-4AEE-A03D-C8021E5AEBDE}" type="datetimeFigureOut">
              <a:rPr lang="en-US" smtClean="0"/>
              <a:pPr/>
              <a:t>1/28/2015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7B78159-7178-4545-999B-E10BF328D0DE}" type="slidenum">
              <a:rPr lang="en-US" smtClean="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DAB232-068A-4CD3-A307-CFF5D7711D4B}" type="datetimeFigureOut">
              <a:rPr lang="en-US" smtClean="0"/>
              <a:pPr/>
              <a:t>1/28/2015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79CB9B-896E-4808-B9A4-DDBA40E7AE5E}" type="slidenum">
              <a:rPr lang="en-US" smtClean="0"/>
              <a:pPr/>
              <a:t>‹#›</a:t>
            </a:fld>
            <a:endParaRPr lang="en-US"/>
          </a:p>
        </p:txBody>
      </p:sp>
    </p:spTree>
    <p:extLst>
      <p:ext uri="{BB962C8B-B14F-4D97-AF65-F5344CB8AC3E}">
        <p14:creationId xmlns:p14="http://schemas.microsoft.com/office/powerpoint/2010/main" val="20718648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DAB232-068A-4CD3-A307-CFF5D7711D4B}" type="datetimeFigureOut">
              <a:rPr lang="en-US" smtClean="0"/>
              <a:pPr/>
              <a:t>1/28/2015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9CB9B-896E-4808-B9A4-DDBA40E7AE5E}" type="slidenum">
              <a:rPr lang="en-US" smtClean="0"/>
              <a:pPr/>
              <a:t>‹#›</a:t>
            </a:fld>
            <a:endParaRPr lang="en-US"/>
          </a:p>
        </p:txBody>
      </p:sp>
    </p:spTree>
    <p:extLst>
      <p:ext uri="{BB962C8B-B14F-4D97-AF65-F5344CB8AC3E}">
        <p14:creationId xmlns:p14="http://schemas.microsoft.com/office/powerpoint/2010/main" val="22161218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ABDAB232-068A-4CD3-A307-CFF5D7711D4B}" type="datetimeFigureOut">
              <a:rPr lang="en-US" smtClean="0"/>
              <a:pPr/>
              <a:t>1/28/2015</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solidFill>
                <a:srgbClr val="434342"/>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8579CB9B-896E-4808-B9A4-DDBA40E7AE5E}" type="slidenum">
              <a:rPr lang="en-US" smtClean="0">
                <a:solidFill>
                  <a:srgbClr val="434342"/>
                </a:solidFill>
              </a:rPr>
              <a:pPr/>
              <a:t>‹#›</a:t>
            </a:fld>
            <a:endParaRPr lang="en-US">
              <a:solidFill>
                <a:srgbClr val="434342"/>
              </a:solidFill>
            </a:endParaRPr>
          </a:p>
        </p:txBody>
      </p:sp>
    </p:spTree>
    <p:extLst>
      <p:ext uri="{BB962C8B-B14F-4D97-AF65-F5344CB8AC3E}">
        <p14:creationId xmlns:p14="http://schemas.microsoft.com/office/powerpoint/2010/main" val="6329305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DAB232-068A-4CD3-A307-CFF5D7711D4B}" type="datetimeFigureOut">
              <a:rPr lang="en-US" smtClean="0"/>
              <a:pPr/>
              <a:t>1/28/2015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79CB9B-896E-4808-B9A4-DDBA40E7AE5E}" type="slidenum">
              <a:rPr lang="en-US" smtClean="0"/>
              <a:pPr/>
              <a:t>‹#›</a:t>
            </a:fld>
            <a:endParaRPr lang="en-US"/>
          </a:p>
        </p:txBody>
      </p:sp>
    </p:spTree>
    <p:extLst>
      <p:ext uri="{BB962C8B-B14F-4D97-AF65-F5344CB8AC3E}">
        <p14:creationId xmlns:p14="http://schemas.microsoft.com/office/powerpoint/2010/main" val="15398613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DAB232-068A-4CD3-A307-CFF5D7711D4B}" type="datetimeFigureOut">
              <a:rPr lang="en-US" smtClean="0"/>
              <a:pPr/>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9CB9B-896E-4808-B9A4-DDBA40E7AE5E}" type="slidenum">
              <a:rPr lang="en-US" smtClean="0"/>
              <a:pPr/>
              <a:t>‹#›</a:t>
            </a:fld>
            <a:endParaRPr lang="en-US"/>
          </a:p>
        </p:txBody>
      </p:sp>
    </p:spTree>
    <p:extLst>
      <p:ext uri="{BB962C8B-B14F-4D97-AF65-F5344CB8AC3E}">
        <p14:creationId xmlns:p14="http://schemas.microsoft.com/office/powerpoint/2010/main" val="19091263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DAB232-068A-4CD3-A307-CFF5D7711D4B}" type="datetimeFigureOut">
              <a:rPr lang="en-US" smtClean="0"/>
              <a:pPr/>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9CB9B-896E-4808-B9A4-DDBA40E7AE5E}" type="slidenum">
              <a:rPr lang="en-US" smtClean="0"/>
              <a:pPr/>
              <a:t>‹#›</a:t>
            </a:fld>
            <a:endParaRPr lang="en-US"/>
          </a:p>
        </p:txBody>
      </p:sp>
    </p:spTree>
    <p:extLst>
      <p:ext uri="{BB962C8B-B14F-4D97-AF65-F5344CB8AC3E}">
        <p14:creationId xmlns:p14="http://schemas.microsoft.com/office/powerpoint/2010/main" val="3492747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04E22E-AB78-47A9-9817-1D3B69F8520C}" type="datetimeFigureOut">
              <a:rPr lang="en-US" smtClean="0">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3D3C92-09E1-4667-A5FB-59267B281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918991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04E22E-AB78-47A9-9817-1D3B69F8520C}" type="datetimeFigureOut">
              <a:rPr lang="en-US" smtClean="0">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3D3C92-09E1-4667-A5FB-59267B281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905450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04E22E-AB78-47A9-9817-1D3B69F8520C}" type="datetimeFigureOut">
              <a:rPr lang="en-US" smtClean="0">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3D3C92-09E1-4667-A5FB-59267B281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305971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04E22E-AB78-47A9-9817-1D3B69F8520C}" type="datetimeFigureOut">
              <a:rPr lang="en-US" smtClean="0">
                <a:solidFill>
                  <a:prstClr val="black">
                    <a:tint val="75000"/>
                  </a:prstClr>
                </a:solidFill>
              </a:rPr>
              <a:pPr/>
              <a:t>1/28/2015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3D3C92-09E1-4667-A5FB-59267B281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873021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A8917B5-45AD-4AEE-A03D-C8021E5AEBDE}" type="datetimeFigureOut">
              <a:rPr lang="en-US" smtClean="0"/>
              <a:pPr/>
              <a:t>1/28/2015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7B78159-7178-4545-999B-E10BF328D0DE}" type="slidenum">
              <a:rPr lang="en-US" smtClean="0"/>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04E22E-AB78-47A9-9817-1D3B69F8520C}" type="datetimeFigureOut">
              <a:rPr lang="en-US" smtClean="0">
                <a:solidFill>
                  <a:prstClr val="black">
                    <a:tint val="75000"/>
                  </a:prstClr>
                </a:solidFill>
              </a:rPr>
              <a:pPr/>
              <a:t>1/28/2015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F3D3C92-09E1-4667-A5FB-59267B281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0320574"/>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04E22E-AB78-47A9-9817-1D3B69F8520C}" type="datetimeFigureOut">
              <a:rPr lang="en-US" smtClean="0">
                <a:solidFill>
                  <a:prstClr val="black">
                    <a:tint val="75000"/>
                  </a:prstClr>
                </a:solidFill>
              </a:rPr>
              <a:pPr/>
              <a:t>1/28/2015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F3D3C92-09E1-4667-A5FB-59267B281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599941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04E22E-AB78-47A9-9817-1D3B69F8520C}" type="datetimeFigureOut">
              <a:rPr lang="en-US" smtClean="0">
                <a:solidFill>
                  <a:prstClr val="black">
                    <a:tint val="75000"/>
                  </a:prstClr>
                </a:solidFill>
              </a:rPr>
              <a:pPr/>
              <a:t>1/28/2015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F3D3C92-09E1-4667-A5FB-59267B281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671535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04E22E-AB78-47A9-9817-1D3B69F8520C}" type="datetimeFigureOut">
              <a:rPr lang="en-US" smtClean="0">
                <a:solidFill>
                  <a:prstClr val="black">
                    <a:tint val="75000"/>
                  </a:prstClr>
                </a:solidFill>
              </a:rPr>
              <a:pPr/>
              <a:t>1/28/2015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3D3C92-09E1-4667-A5FB-59267B281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163230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04E22E-AB78-47A9-9817-1D3B69F8520C}" type="datetimeFigureOut">
              <a:rPr lang="en-US" smtClean="0">
                <a:solidFill>
                  <a:prstClr val="black">
                    <a:tint val="75000"/>
                  </a:prstClr>
                </a:solidFill>
              </a:rPr>
              <a:pPr/>
              <a:t>1/28/2015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3D3C92-09E1-4667-A5FB-59267B281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3194709"/>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04E22E-AB78-47A9-9817-1D3B69F8520C}" type="datetimeFigureOut">
              <a:rPr lang="en-US" smtClean="0">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3D3C92-09E1-4667-A5FB-59267B281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355085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04E22E-AB78-47A9-9817-1D3B69F8520C}" type="datetimeFigureOut">
              <a:rPr lang="en-US" smtClean="0">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3D3C92-09E1-4667-A5FB-59267B281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78541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8917B5-45AD-4AEE-A03D-C8021E5AEBDE}" type="datetimeFigureOut">
              <a:rPr lang="en-US" smtClean="0"/>
              <a:pPr/>
              <a:t>1/28/2015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7B78159-7178-4545-999B-E10BF328D0DE}"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A8917B5-45AD-4AEE-A03D-C8021E5AEBDE}" type="datetimeFigureOut">
              <a:rPr lang="en-US" smtClean="0"/>
              <a:pPr/>
              <a:t>1/28/2015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7B78159-7178-4545-999B-E10BF328D0DE}" type="slidenum">
              <a:rPr lang="en-US" smtClean="0"/>
              <a:pPr/>
              <a:t>‹#›</a:t>
            </a:fld>
            <a:endParaRPr lang="en-US" dirty="0"/>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7A8917B5-45AD-4AEE-A03D-C8021E5AEBDE}" type="datetimeFigureOut">
              <a:rPr lang="en-US" smtClean="0"/>
              <a:pPr/>
              <a:t>1/28/2015</a:t>
            </a:fld>
            <a:endParaRPr lang="en-US" dirty="0"/>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dirty="0"/>
          </a:p>
        </p:txBody>
      </p:sp>
      <p:sp>
        <p:nvSpPr>
          <p:cNvPr id="7" name="Slide Number Placeholder 6"/>
          <p:cNvSpPr>
            <a:spLocks noGrp="1"/>
          </p:cNvSpPr>
          <p:nvPr>
            <p:ph type="sldNum" sz="quarter" idx="12"/>
          </p:nvPr>
        </p:nvSpPr>
        <p:spPr>
          <a:xfrm>
            <a:off x="8339328" y="1170432"/>
            <a:ext cx="733864" cy="201168"/>
          </a:xfrm>
        </p:spPr>
        <p:txBody>
          <a:bodyPr/>
          <a:lstStyle/>
          <a:p>
            <a:fld id="{F7B78159-7178-4545-999B-E10BF328D0DE}"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7A8917B5-45AD-4AEE-A03D-C8021E5AEBDE}" type="datetimeFigureOut">
              <a:rPr lang="en-US" smtClean="0"/>
              <a:pPr/>
              <a:t>1/28/2015</a:t>
            </a:fld>
            <a:endParaRPr lang="en-US" dirty="0"/>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dirty="0"/>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F7B78159-7178-4545-999B-E10BF328D0D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2" name="Rectangle 11"/>
          <p:cNvSpPr/>
          <p:nvPr/>
        </p:nvSpPr>
        <p:spPr>
          <a:xfrm>
            <a:off x="0" y="0"/>
            <a:ext cx="228600" cy="6858000"/>
          </a:xfrm>
          <a:prstGeom prst="rect">
            <a:avLst/>
          </a:prstGeom>
          <a:gradFill>
            <a:gsLst>
              <a:gs pos="0">
                <a:schemeClr val="accent1"/>
              </a:gs>
              <a:gs pos="52000">
                <a:schemeClr val="accent6">
                  <a:lumMod val="75000"/>
                </a:schemeClr>
              </a:gs>
              <a:gs pos="100000">
                <a:schemeClr val="accent6">
                  <a:lumMod val="50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ffectLst>
                <a:innerShdw blurRad="63500" dist="50800" dir="18900000">
                  <a:prstClr val="black">
                    <a:alpha val="50000"/>
                  </a:prstClr>
                </a:innerShdw>
              </a:effectLst>
            </a:endParaRPr>
          </a:p>
        </p:txBody>
      </p:sp>
      <p:sp>
        <p:nvSpPr>
          <p:cNvPr id="13" name="Rectangle 12"/>
          <p:cNvSpPr/>
          <p:nvPr/>
        </p:nvSpPr>
        <p:spPr>
          <a:xfrm>
            <a:off x="0" y="0"/>
            <a:ext cx="228600"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ffectLst>
                <a:innerShdw blurRad="63500" dist="50800" dir="18900000">
                  <a:prstClr val="black">
                    <a:alpha val="50000"/>
                  </a:prstClr>
                </a:innerShdw>
              </a:effectLst>
            </a:endParaRPr>
          </a:p>
        </p:txBody>
      </p:sp>
      <p:sp>
        <p:nvSpPr>
          <p:cNvPr id="2" name="Title Placeholder 1"/>
          <p:cNvSpPr>
            <a:spLocks noGrp="1"/>
          </p:cNvSpPr>
          <p:nvPr>
            <p:ph type="title"/>
          </p:nvPr>
        </p:nvSpPr>
        <p:spPr>
          <a:xfrm>
            <a:off x="1219200" y="5257800"/>
            <a:ext cx="7239000" cy="1143000"/>
          </a:xfrm>
          <a:prstGeom prst="rect">
            <a:avLst/>
          </a:prstGeom>
        </p:spPr>
        <p:txBody>
          <a:bodyPr vert="horz" lIns="91440" tIns="45720" rIns="91440" bIns="45720" rtlCol="0" anchor="b">
            <a:noAutofit/>
          </a:bodyPr>
          <a:lstStyle/>
          <a:p>
            <a:endParaRPr lang="en-US" dirty="0"/>
          </a:p>
        </p:txBody>
      </p:sp>
      <p:sp>
        <p:nvSpPr>
          <p:cNvPr id="3" name="Text Placeholder 2"/>
          <p:cNvSpPr>
            <a:spLocks noGrp="1"/>
          </p:cNvSpPr>
          <p:nvPr>
            <p:ph type="body" idx="1"/>
          </p:nvPr>
        </p:nvSpPr>
        <p:spPr>
          <a:xfrm>
            <a:off x="1219200" y="838200"/>
            <a:ext cx="7467600" cy="4419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1259680" y="6553200"/>
            <a:ext cx="7162800" cy="228600"/>
          </a:xfrm>
          <a:prstGeom prst="rect">
            <a:avLst/>
          </a:prstGeom>
        </p:spPr>
        <p:txBody>
          <a:bodyPr vert="horz" lIns="91440" tIns="45720" rIns="91440" bIns="45720" rtlCol="0" anchor="ctr"/>
          <a:lstStyle>
            <a:lvl1pPr algn="l">
              <a:defRPr sz="1200">
                <a:solidFill>
                  <a:schemeClr val="tx1">
                    <a:lumMod val="60000"/>
                    <a:lumOff val="40000"/>
                  </a:schemeClr>
                </a:solidFill>
              </a:defRPr>
            </a:lvl1pPr>
          </a:lstStyle>
          <a:p>
            <a:endParaRPr lang="en-US">
              <a:solidFill>
                <a:srgbClr val="4D5B6B">
                  <a:lumMod val="60000"/>
                  <a:lumOff val="40000"/>
                </a:srgbClr>
              </a:solidFill>
            </a:endParaRPr>
          </a:p>
        </p:txBody>
      </p:sp>
      <p:sp>
        <p:nvSpPr>
          <p:cNvPr id="6" name="Slide Number Placeholder 5"/>
          <p:cNvSpPr>
            <a:spLocks noGrp="1"/>
          </p:cNvSpPr>
          <p:nvPr>
            <p:ph type="sldNum" sz="quarter" idx="4"/>
          </p:nvPr>
        </p:nvSpPr>
        <p:spPr>
          <a:xfrm>
            <a:off x="8686800" y="5740400"/>
            <a:ext cx="381000" cy="365125"/>
          </a:xfrm>
          <a:prstGeom prst="rect">
            <a:avLst/>
          </a:prstGeom>
        </p:spPr>
        <p:txBody>
          <a:bodyPr vert="horz" lIns="91440" tIns="45720" rIns="91440" bIns="45720" rtlCol="0" anchor="ctr"/>
          <a:lstStyle>
            <a:lvl1pPr algn="l">
              <a:defRPr sz="1200" b="0">
                <a:solidFill>
                  <a:schemeClr val="tx2">
                    <a:lumMod val="60000"/>
                    <a:lumOff val="40000"/>
                  </a:schemeClr>
                </a:solidFill>
              </a:defRPr>
            </a:lvl1pPr>
          </a:lstStyle>
          <a:p>
            <a:fld id="{13E15001-CEAF-4122-9416-8BC39EBA01FB}" type="slidenum">
              <a:rPr lang="en-US" smtClean="0">
                <a:solidFill>
                  <a:srgbClr val="675D59">
                    <a:lumMod val="60000"/>
                    <a:lumOff val="40000"/>
                  </a:srgbClr>
                </a:solidFill>
              </a:rPr>
              <a:pPr/>
              <a:t>‹#›</a:t>
            </a:fld>
            <a:endParaRPr lang="en-US">
              <a:solidFill>
                <a:srgbClr val="675D59">
                  <a:lumMod val="60000"/>
                  <a:lumOff val="40000"/>
                </a:srgbClr>
              </a:solidFill>
            </a:endParaRPr>
          </a:p>
        </p:txBody>
      </p:sp>
      <p:sp>
        <p:nvSpPr>
          <p:cNvPr id="16" name="Freeform 5"/>
          <p:cNvSpPr>
            <a:spLocks/>
          </p:cNvSpPr>
          <p:nvPr/>
        </p:nvSpPr>
        <p:spPr bwMode="auto">
          <a:xfrm>
            <a:off x="8453438" y="571500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solidFill>
            <a:schemeClr val="tx2">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4D5B6B"/>
              </a:solidFill>
            </a:endParaRPr>
          </a:p>
        </p:txBody>
      </p:sp>
      <p:sp>
        <p:nvSpPr>
          <p:cNvPr id="4" name="Date Placeholder 3"/>
          <p:cNvSpPr>
            <a:spLocks noGrp="1"/>
          </p:cNvSpPr>
          <p:nvPr>
            <p:ph type="dt" sz="half" idx="2"/>
          </p:nvPr>
        </p:nvSpPr>
        <p:spPr>
          <a:xfrm rot="16200000">
            <a:off x="-1198682" y="4821116"/>
            <a:ext cx="2625969" cy="228600"/>
          </a:xfrm>
          <a:prstGeom prst="rect">
            <a:avLst/>
          </a:prstGeom>
        </p:spPr>
        <p:txBody>
          <a:bodyPr vert="horz" lIns="91440" tIns="45720" rIns="91440" bIns="45720" rtlCol="0" anchor="ctr"/>
          <a:lstStyle>
            <a:lvl1pPr algn="l">
              <a:defRPr sz="1200">
                <a:solidFill>
                  <a:srgbClr val="FFFFFF"/>
                </a:solidFill>
              </a:defRPr>
            </a:lvl1pPr>
          </a:lstStyle>
          <a:p>
            <a:fld id="{C9B227EA-BB9F-48B4-A756-2CEA2C11073C}" type="datetimeFigureOut">
              <a:rPr lang="en-US" smtClean="0"/>
              <a:pPr/>
              <a:t>1/28/2015</a:t>
            </a:fld>
            <a:endParaRPr lang="en-US"/>
          </a:p>
        </p:txBody>
      </p:sp>
    </p:spTree>
    <p:extLst>
      <p:ext uri="{BB962C8B-B14F-4D97-AF65-F5344CB8AC3E}">
        <p14:creationId xmlns:p14="http://schemas.microsoft.com/office/powerpoint/2010/main" val="268736487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50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par>
                          <p:cTn id="8" fill="hold">
                            <p:stCondLst>
                              <p:cond delay="2500"/>
                            </p:stCondLst>
                            <p:childTnLst>
                              <p:par>
                                <p:cTn id="9" presetID="10" presetClass="entr" presetSubtype="0" fill="hold" grpId="1"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txStyles>
    <p:titleStyle>
      <a:lvl1pPr algn="l" defTabSz="914400" rtl="0" eaLnBrk="1" latinLnBrk="0" hangingPunct="1">
        <a:spcBef>
          <a:spcPct val="0"/>
        </a:spcBef>
        <a:buNone/>
        <a:defRPr sz="7200" b="1" kern="1200">
          <a:ln w="12700">
            <a:solidFill>
              <a:schemeClr val="tx2"/>
            </a:solidFill>
          </a:ln>
          <a:solidFill>
            <a:schemeClr val="bg1"/>
          </a:solidFill>
          <a:effectLst>
            <a:outerShdw blurRad="50800" dist="38100" dir="8100000" algn="tr"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Calibri"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Clr>
          <a:schemeClr val="tx1"/>
        </a:buClr>
        <a:buFont typeface="Calibri" pitchFamily="34" charset="0"/>
        <a:buChar char="&gt;"/>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Calibri"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729E20-A231-417D-8A45-BBD3CFD81110}" type="datetimeFigureOut">
              <a:rPr lang="en-US" smtClean="0">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E68475-4D04-49FB-B4B3-174708D79A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173283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39568C-FA83-459A-BAFA-73D668D23BA3}" type="datetimeFigureOut">
              <a:rPr lang="en-US" smtClean="0">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080C98-5683-491A-BA58-BAC5699289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63680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ABDAB232-068A-4CD3-A307-CFF5D7711D4B}" type="datetimeFigureOut">
              <a:rPr lang="en-US" smtClean="0"/>
              <a:pPr/>
              <a:t>1/28/2015</a:t>
            </a:fld>
            <a:endParaRPr lang="en-U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8579CB9B-896E-4808-B9A4-DDBA40E7AE5E}" type="slidenum">
              <a:rPr lang="en-US" smtClean="0"/>
              <a:pPr/>
              <a:t>‹#›</a:t>
            </a:fld>
            <a:endParaRPr lang="en-US"/>
          </a:p>
        </p:txBody>
      </p:sp>
    </p:spTree>
    <p:extLst>
      <p:ext uri="{BB962C8B-B14F-4D97-AF65-F5344CB8AC3E}">
        <p14:creationId xmlns:p14="http://schemas.microsoft.com/office/powerpoint/2010/main" val="282121055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04E22E-AB78-47A9-9817-1D3B69F8520C}" type="datetimeFigureOut">
              <a:rPr lang="en-US" smtClean="0">
                <a:solidFill>
                  <a:prstClr val="black">
                    <a:tint val="75000"/>
                  </a:prstClr>
                </a:solidFill>
              </a:rPr>
              <a:pPr/>
              <a:t>1/28/2015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3D3C92-09E1-4667-A5FB-59267B281C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209570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5.xml"/><Relationship Id="rId4" Type="http://schemas.openxmlformats.org/officeDocument/2006/relationships/image" Target="../media/image15.jpeg"/></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5.xml"/><Relationship Id="rId5" Type="http://schemas.openxmlformats.org/officeDocument/2006/relationships/image" Target="../media/image19.jpeg"/><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34.xml"/><Relationship Id="rId5" Type="http://schemas.openxmlformats.org/officeDocument/2006/relationships/image" Target="../media/image27.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34.xml"/><Relationship Id="rId5" Type="http://schemas.openxmlformats.org/officeDocument/2006/relationships/image" Target="../media/image36.jpeg"/><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2.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56.xml"/><Relationship Id="rId4" Type="http://schemas.openxmlformats.org/officeDocument/2006/relationships/image" Target="../media/image42.jpeg"/></Relationships>
</file>

<file path=ppt/slides/_rels/slide41.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jpeg"/><Relationship Id="rId1" Type="http://schemas.openxmlformats.org/officeDocument/2006/relationships/slideLayout" Target="../slideLayouts/slideLayout57.xml"/><Relationship Id="rId6" Type="http://schemas.openxmlformats.org/officeDocument/2006/relationships/image" Target="../media/image47.pn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s>
</file>

<file path=ppt/slides/_rels/slide42.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5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Course Selection Process</a:t>
            </a:r>
            <a:endParaRPr lang="en-US" dirty="0"/>
          </a:p>
        </p:txBody>
      </p:sp>
      <p:sp>
        <p:nvSpPr>
          <p:cNvPr id="3" name="Subtitle 2"/>
          <p:cNvSpPr>
            <a:spLocks noGrp="1"/>
          </p:cNvSpPr>
          <p:nvPr>
            <p:ph type="subTitle" idx="1"/>
          </p:nvPr>
        </p:nvSpPr>
        <p:spPr/>
        <p:txBody>
          <a:bodyPr>
            <a:normAutofit/>
          </a:bodyPr>
          <a:lstStyle/>
          <a:p>
            <a:r>
              <a:rPr lang="en-US" dirty="0" smtClean="0"/>
              <a:t>Fairfield Ludlowe High School</a:t>
            </a:r>
          </a:p>
          <a:p>
            <a:endParaRPr lang="en-US" dirty="0" smtClean="0"/>
          </a:p>
          <a:p>
            <a:endParaRPr lang="en-US" dirty="0"/>
          </a:p>
          <a:p>
            <a:endParaRPr lang="en-US" dirty="0"/>
          </a:p>
        </p:txBody>
      </p:sp>
    </p:spTree>
    <p:extLst>
      <p:ext uri="{BB962C8B-B14F-4D97-AF65-F5344CB8AC3E}">
        <p14:creationId xmlns:p14="http://schemas.microsoft.com/office/powerpoint/2010/main" val="23172009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100" dirty="0" smtClean="0"/>
              <a:t>Comparison Among Levels of English</a:t>
            </a:r>
            <a:endParaRPr lang="en-US" sz="4100" dirty="0"/>
          </a:p>
        </p:txBody>
      </p:sp>
      <p:sp>
        <p:nvSpPr>
          <p:cNvPr id="4" name="Content Placeholder 3"/>
          <p:cNvSpPr txBox="1">
            <a:spLocks noGrp="1"/>
          </p:cNvSpPr>
          <p:nvPr>
            <p:ph idx="1"/>
          </p:nvPr>
        </p:nvSpPr>
        <p:spPr>
          <a:xfrm>
            <a:off x="533400" y="1600200"/>
            <a:ext cx="8229600" cy="5820055"/>
          </a:xfrm>
          <a:prstGeom prst="rect">
            <a:avLst/>
          </a:prstGeom>
          <a:noFill/>
        </p:spPr>
        <p:txBody>
          <a:bodyPr wrap="square" rtlCol="0">
            <a:spAutoFit/>
          </a:bodyPr>
          <a:lstStyle/>
          <a:p>
            <a:r>
              <a:rPr lang="en-US" sz="2000" b="1" dirty="0" smtClean="0"/>
              <a:t>AP Literature and Composition </a:t>
            </a:r>
          </a:p>
          <a:p>
            <a:pPr marL="578358" lvl="1" indent="-285750">
              <a:buFont typeface="Arial"/>
              <a:buChar char="•"/>
            </a:pPr>
            <a:r>
              <a:rPr lang="en-US" sz="1800" b="1" dirty="0" smtClean="0"/>
              <a:t>7-10 hrs per week </a:t>
            </a:r>
            <a:r>
              <a:rPr lang="en-US" sz="1800" b="1" dirty="0">
                <a:solidFill>
                  <a:prstClr val="black"/>
                </a:solidFill>
              </a:rPr>
              <a:t>(average) outside of class </a:t>
            </a:r>
            <a:r>
              <a:rPr lang="en-US" sz="1800" b="1" dirty="0" smtClean="0">
                <a:solidFill>
                  <a:prstClr val="black"/>
                </a:solidFill>
              </a:rPr>
              <a:t>time</a:t>
            </a:r>
          </a:p>
          <a:p>
            <a:pPr marL="578358" lvl="1" indent="-285750">
              <a:buFont typeface="Arial"/>
              <a:buChar char="•"/>
            </a:pPr>
            <a:r>
              <a:rPr lang="en-US" sz="1800" b="1" dirty="0" smtClean="0">
                <a:solidFill>
                  <a:prstClr val="black"/>
                </a:solidFill>
              </a:rPr>
              <a:t>Summer assignment</a:t>
            </a:r>
            <a:endParaRPr lang="en-US" sz="1800" b="1" dirty="0" smtClean="0"/>
          </a:p>
          <a:p>
            <a:endParaRPr lang="en-US" sz="1800" b="1" dirty="0" smtClean="0"/>
          </a:p>
          <a:p>
            <a:r>
              <a:rPr lang="en-US" sz="2000" b="1" dirty="0" smtClean="0"/>
              <a:t>AP Language and Composition and AP American Studies</a:t>
            </a:r>
          </a:p>
          <a:p>
            <a:pPr marL="578358" lvl="1" indent="-285750">
              <a:buFont typeface="Arial"/>
              <a:buChar char="•"/>
            </a:pPr>
            <a:r>
              <a:rPr lang="en-US" sz="1800" b="1" dirty="0" smtClean="0"/>
              <a:t>6-9 hrs per week </a:t>
            </a:r>
            <a:r>
              <a:rPr lang="en-US" sz="1800" b="1" dirty="0">
                <a:solidFill>
                  <a:prstClr val="black"/>
                </a:solidFill>
              </a:rPr>
              <a:t>(average) outside of class </a:t>
            </a:r>
            <a:r>
              <a:rPr lang="en-US" sz="1800" b="1" dirty="0" smtClean="0">
                <a:solidFill>
                  <a:prstClr val="black"/>
                </a:solidFill>
              </a:rPr>
              <a:t>time</a:t>
            </a:r>
          </a:p>
          <a:p>
            <a:pPr marL="578358" lvl="1" indent="-285750">
              <a:buFont typeface="Arial"/>
              <a:buChar char="•"/>
            </a:pPr>
            <a:r>
              <a:rPr lang="en-US" sz="1800" b="1" dirty="0" smtClean="0">
                <a:solidFill>
                  <a:prstClr val="black"/>
                </a:solidFill>
              </a:rPr>
              <a:t>Summer assignment</a:t>
            </a:r>
            <a:endParaRPr lang="en-US" sz="1800" b="1" dirty="0" smtClean="0"/>
          </a:p>
          <a:p>
            <a:pPr marL="285750" indent="-285750">
              <a:buFont typeface="Arial"/>
              <a:buChar char="•"/>
            </a:pPr>
            <a:endParaRPr lang="en-US" sz="1800" b="1" dirty="0"/>
          </a:p>
          <a:p>
            <a:r>
              <a:rPr lang="en-US" sz="2000" b="1" dirty="0" smtClean="0"/>
              <a:t>Level 1 courses</a:t>
            </a:r>
          </a:p>
          <a:p>
            <a:pPr marL="578358" lvl="1" indent="-285750">
              <a:buFont typeface="Arial"/>
              <a:buChar char="•"/>
            </a:pPr>
            <a:r>
              <a:rPr lang="en-US" sz="1800" b="1" dirty="0" smtClean="0"/>
              <a:t>4-6 hrs per week </a:t>
            </a:r>
            <a:r>
              <a:rPr lang="en-US" sz="1800" b="1" dirty="0" smtClean="0">
                <a:solidFill>
                  <a:prstClr val="black"/>
                </a:solidFill>
              </a:rPr>
              <a:t>(</a:t>
            </a:r>
            <a:r>
              <a:rPr lang="en-US" sz="1800" b="1" dirty="0">
                <a:solidFill>
                  <a:prstClr val="black"/>
                </a:solidFill>
              </a:rPr>
              <a:t>average) outside of class </a:t>
            </a:r>
            <a:r>
              <a:rPr lang="en-US" sz="1800" b="1" dirty="0" smtClean="0">
                <a:solidFill>
                  <a:prstClr val="black"/>
                </a:solidFill>
              </a:rPr>
              <a:t>time</a:t>
            </a:r>
            <a:r>
              <a:rPr lang="en-US" sz="1800" b="1" dirty="0" smtClean="0"/>
              <a:t> </a:t>
            </a:r>
          </a:p>
          <a:p>
            <a:endParaRPr lang="en-US" sz="1800" b="1" dirty="0" smtClean="0"/>
          </a:p>
          <a:p>
            <a:r>
              <a:rPr lang="en-US" sz="2000" b="1" dirty="0" smtClean="0"/>
              <a:t>Level 2 courses</a:t>
            </a:r>
          </a:p>
          <a:p>
            <a:pPr marL="578358" lvl="1" indent="-285750">
              <a:buFont typeface="Arial"/>
              <a:buChar char="•"/>
            </a:pPr>
            <a:r>
              <a:rPr lang="en-US" sz="1800" b="1" dirty="0" smtClean="0"/>
              <a:t>2.5-4 hrs per week </a:t>
            </a:r>
            <a:r>
              <a:rPr lang="en-US" sz="1800" b="1" dirty="0">
                <a:solidFill>
                  <a:prstClr val="black"/>
                </a:solidFill>
              </a:rPr>
              <a:t>(average) outside of class </a:t>
            </a:r>
            <a:r>
              <a:rPr lang="en-US" sz="1800" b="1" dirty="0" smtClean="0">
                <a:solidFill>
                  <a:prstClr val="black"/>
                </a:solidFill>
              </a:rPr>
              <a:t>time</a:t>
            </a:r>
            <a:endParaRPr lang="en-US" sz="1800" b="1" dirty="0" smtClean="0"/>
          </a:p>
          <a:p>
            <a:pPr marL="285750" indent="-285750">
              <a:buFont typeface="Arial"/>
              <a:buChar char="•"/>
            </a:pPr>
            <a:endParaRPr lang="en-US" sz="1800" b="1" dirty="0"/>
          </a:p>
          <a:p>
            <a:r>
              <a:rPr lang="en-US" sz="2000" b="1" dirty="0" smtClean="0"/>
              <a:t>Level O courses</a:t>
            </a:r>
          </a:p>
          <a:p>
            <a:pPr marL="578358" lvl="1" indent="-285750">
              <a:buFont typeface="Arial"/>
              <a:buChar char="•"/>
            </a:pPr>
            <a:r>
              <a:rPr lang="en-US" sz="1800" b="1" dirty="0" smtClean="0"/>
              <a:t>3-5 hrs per week </a:t>
            </a:r>
            <a:r>
              <a:rPr lang="en-US" sz="1800" b="1" dirty="0">
                <a:solidFill>
                  <a:prstClr val="black"/>
                </a:solidFill>
              </a:rPr>
              <a:t>(average) outside of class </a:t>
            </a:r>
            <a:r>
              <a:rPr lang="en-US" sz="1800" b="1" dirty="0" smtClean="0">
                <a:solidFill>
                  <a:prstClr val="black"/>
                </a:solidFill>
              </a:rPr>
              <a:t>time</a:t>
            </a:r>
            <a:endParaRPr lang="en-US" sz="1800" b="1" dirty="0" smtClean="0"/>
          </a:p>
          <a:p>
            <a:pPr marL="285750" indent="-285750">
              <a:buFont typeface="Arial" pitchFamily="34" charset="0"/>
              <a:buChar char="•"/>
            </a:pPr>
            <a:endParaRPr lang="en-US" sz="1600" b="1" dirty="0" smtClean="0"/>
          </a:p>
          <a:p>
            <a:pPr marL="285750" indent="-285750">
              <a:buFont typeface="Arial"/>
              <a:buChar char="•"/>
            </a:pPr>
            <a:endParaRPr lang="en-US" sz="1600" dirty="0"/>
          </a:p>
          <a:p>
            <a:endParaRPr lang="en-US" sz="1600" dirty="0"/>
          </a:p>
        </p:txBody>
      </p:sp>
    </p:spTree>
    <p:extLst>
      <p:ext uri="{BB962C8B-B14F-4D97-AF65-F5344CB8AC3E}">
        <p14:creationId xmlns:p14="http://schemas.microsoft.com/office/powerpoint/2010/main" val="36449161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84"/>
          <p:cNvSpPr txBox="1">
            <a:spLocks noChangeArrowheads="1"/>
          </p:cNvSpPr>
          <p:nvPr/>
        </p:nvSpPr>
        <p:spPr bwMode="auto">
          <a:xfrm>
            <a:off x="1028700" y="457200"/>
            <a:ext cx="241300" cy="64135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rgbClr val="000000"/>
                </a:solidFill>
                <a:effectLst/>
                <a:latin typeface="+mj-lt"/>
                <a:ea typeface="Times New Roman" pitchFamily="18" charset="0"/>
                <a:cs typeface="Arial" pitchFamily="34" charset="0"/>
              </a:rPr>
              <a:t> </a:t>
            </a:r>
            <a:endParaRPr kumimoji="0" lang="en-US" altLang="en-US" sz="1050" b="0" i="0" u="none" strike="noStrike" cap="none" normalizeH="0" baseline="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mj-lt"/>
              <a:cs typeface="Arial" pitchFamily="34" charset="0"/>
            </a:endParaRPr>
          </a:p>
        </p:txBody>
      </p:sp>
      <p:sp>
        <p:nvSpPr>
          <p:cNvPr id="22" name="Text Box 83"/>
          <p:cNvSpPr txBox="1">
            <a:spLocks noChangeArrowheads="1"/>
          </p:cNvSpPr>
          <p:nvPr/>
        </p:nvSpPr>
        <p:spPr bwMode="auto">
          <a:xfrm>
            <a:off x="1447800" y="457200"/>
            <a:ext cx="184150" cy="366713"/>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mj-lt"/>
              <a:cs typeface="Arial" pitchFamily="34" charset="0"/>
            </a:endParaRPr>
          </a:p>
        </p:txBody>
      </p:sp>
      <p:sp>
        <p:nvSpPr>
          <p:cNvPr id="23" name="Text Box 78"/>
          <p:cNvSpPr txBox="1">
            <a:spLocks noChangeArrowheads="1"/>
          </p:cNvSpPr>
          <p:nvPr/>
        </p:nvSpPr>
        <p:spPr bwMode="auto">
          <a:xfrm>
            <a:off x="1588684" y="2293611"/>
            <a:ext cx="592377" cy="232102"/>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mj-lt"/>
                <a:ea typeface="Times New Roman" pitchFamily="18" charset="0"/>
                <a:cs typeface="Arial" pitchFamily="34" charset="0"/>
              </a:rPr>
              <a:t>10</a:t>
            </a:r>
            <a:r>
              <a:rPr kumimoji="0" lang="en-US" altLang="en-US" sz="1600" b="1" i="0" u="none" strike="noStrike" cap="none" normalizeH="0" baseline="30000" dirty="0" smtClean="0">
                <a:ln>
                  <a:noFill/>
                </a:ln>
                <a:solidFill>
                  <a:schemeClr val="tx1"/>
                </a:solidFill>
                <a:effectLst/>
                <a:latin typeface="+mj-lt"/>
                <a:ea typeface="Times New Roman" pitchFamily="18" charset="0"/>
                <a:cs typeface="Arial" pitchFamily="34" charset="0"/>
              </a:rPr>
              <a:t>th</a:t>
            </a:r>
            <a:endParaRPr kumimoji="0" lang="en-US" altLang="en-US" sz="2400" b="0" i="0" u="none" strike="noStrike" cap="none" normalizeH="0" baseline="0" dirty="0" smtClean="0">
              <a:ln>
                <a:noFill/>
              </a:ln>
              <a:solidFill>
                <a:schemeClr val="tx1"/>
              </a:solidFill>
              <a:effectLst/>
              <a:latin typeface="+mj-lt"/>
              <a:cs typeface="Arial" pitchFamily="34" charset="0"/>
            </a:endParaRPr>
          </a:p>
        </p:txBody>
      </p:sp>
      <p:sp>
        <p:nvSpPr>
          <p:cNvPr id="24" name="Text Box 73"/>
          <p:cNvSpPr txBox="1">
            <a:spLocks noChangeArrowheads="1"/>
          </p:cNvSpPr>
          <p:nvPr/>
        </p:nvSpPr>
        <p:spPr bwMode="auto">
          <a:xfrm>
            <a:off x="1482725" y="3021013"/>
            <a:ext cx="609600" cy="3429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mj-lt"/>
                <a:ea typeface="Times New Roman" pitchFamily="18" charset="0"/>
                <a:cs typeface="Arial" pitchFamily="34" charset="0"/>
              </a:rPr>
              <a:t>  11</a:t>
            </a:r>
            <a:r>
              <a:rPr kumimoji="0" lang="en-US" altLang="en-US" sz="1600" b="1" i="0" u="none" strike="noStrike" cap="none" normalizeH="0" baseline="30000" dirty="0" smtClean="0">
                <a:ln>
                  <a:noFill/>
                </a:ln>
                <a:solidFill>
                  <a:schemeClr val="tx1"/>
                </a:solidFill>
                <a:effectLst/>
                <a:latin typeface="+mj-lt"/>
                <a:ea typeface="Times New Roman" pitchFamily="18" charset="0"/>
                <a:cs typeface="Arial" pitchFamily="34" charset="0"/>
              </a:rPr>
              <a:t>th</a:t>
            </a:r>
            <a:endParaRPr kumimoji="0" lang="en-US" altLang="en-US" sz="2400" b="0" i="0" u="none" strike="noStrike" cap="none" normalizeH="0" baseline="0" dirty="0" smtClean="0">
              <a:ln>
                <a:noFill/>
              </a:ln>
              <a:solidFill>
                <a:schemeClr val="tx1"/>
              </a:solidFill>
              <a:effectLst/>
              <a:latin typeface="+mj-lt"/>
              <a:cs typeface="Arial" pitchFamily="34" charset="0"/>
            </a:endParaRPr>
          </a:p>
        </p:txBody>
      </p:sp>
      <p:sp>
        <p:nvSpPr>
          <p:cNvPr id="25" name="Text Box 66"/>
          <p:cNvSpPr txBox="1">
            <a:spLocks noChangeArrowheads="1"/>
          </p:cNvSpPr>
          <p:nvPr/>
        </p:nvSpPr>
        <p:spPr bwMode="auto">
          <a:xfrm>
            <a:off x="1539875" y="4724400"/>
            <a:ext cx="663575" cy="396875"/>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mj-lt"/>
                <a:ea typeface="Times New Roman" pitchFamily="18" charset="0"/>
                <a:cs typeface="Arial" pitchFamily="34" charset="0"/>
              </a:rPr>
              <a:t>   12</a:t>
            </a:r>
            <a:r>
              <a:rPr kumimoji="0" lang="en-US" altLang="en-US" sz="1600" b="1" i="0" u="none" strike="noStrike" cap="none" normalizeH="0" baseline="30000" dirty="0" smtClean="0">
                <a:ln>
                  <a:noFill/>
                </a:ln>
                <a:solidFill>
                  <a:schemeClr val="tx1"/>
                </a:solidFill>
                <a:effectLst/>
                <a:latin typeface="+mj-lt"/>
                <a:ea typeface="Times New Roman" pitchFamily="18" charset="0"/>
                <a:cs typeface="Arial" pitchFamily="34" charset="0"/>
              </a:rPr>
              <a:t>th</a:t>
            </a:r>
            <a:endParaRPr kumimoji="0" lang="en-US" altLang="en-US" sz="2400" b="0" i="0" u="none" strike="noStrike" cap="none" normalizeH="0" baseline="0" dirty="0" smtClean="0">
              <a:ln>
                <a:noFill/>
              </a:ln>
              <a:solidFill>
                <a:schemeClr val="tx1"/>
              </a:solidFill>
              <a:effectLst/>
              <a:latin typeface="+mj-lt"/>
              <a:cs typeface="Arial" pitchFamily="34" charset="0"/>
            </a:endParaRPr>
          </a:p>
        </p:txBody>
      </p:sp>
      <p:sp>
        <p:nvSpPr>
          <p:cNvPr id="26" name="Text Box 67"/>
          <p:cNvSpPr txBox="1">
            <a:spLocks noChangeArrowheads="1"/>
          </p:cNvSpPr>
          <p:nvPr/>
        </p:nvSpPr>
        <p:spPr bwMode="auto">
          <a:xfrm>
            <a:off x="2702816" y="4922837"/>
            <a:ext cx="3738369" cy="138906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lvl1pPr fontAlgn="base">
              <a:spcBef>
                <a:spcPct val="0"/>
              </a:spcBef>
              <a:spcAft>
                <a:spcPct val="0"/>
              </a:spcAft>
              <a:tabLst>
                <a:tab pos="228600" algn="l"/>
                <a:tab pos="2571750" algn="l"/>
              </a:tabLst>
              <a:defRPr>
                <a:solidFill>
                  <a:schemeClr val="tx1"/>
                </a:solidFill>
                <a:latin typeface="Arial" pitchFamily="34" charset="0"/>
                <a:cs typeface="Arial" pitchFamily="34" charset="0"/>
              </a:defRPr>
            </a:lvl1pPr>
            <a:lvl2pPr fontAlgn="base">
              <a:spcBef>
                <a:spcPct val="0"/>
              </a:spcBef>
              <a:spcAft>
                <a:spcPct val="0"/>
              </a:spcAft>
              <a:tabLst>
                <a:tab pos="228600" algn="l"/>
                <a:tab pos="2571750" algn="l"/>
              </a:tabLst>
              <a:defRPr>
                <a:solidFill>
                  <a:schemeClr val="tx1"/>
                </a:solidFill>
                <a:latin typeface="Arial" pitchFamily="34" charset="0"/>
                <a:cs typeface="Arial" pitchFamily="34" charset="0"/>
              </a:defRPr>
            </a:lvl2pPr>
            <a:lvl3pPr fontAlgn="base">
              <a:spcBef>
                <a:spcPct val="0"/>
              </a:spcBef>
              <a:spcAft>
                <a:spcPct val="0"/>
              </a:spcAft>
              <a:tabLst>
                <a:tab pos="228600" algn="l"/>
                <a:tab pos="2571750" algn="l"/>
              </a:tabLst>
              <a:defRPr>
                <a:solidFill>
                  <a:schemeClr val="tx1"/>
                </a:solidFill>
                <a:latin typeface="Arial" pitchFamily="34" charset="0"/>
                <a:cs typeface="Arial" pitchFamily="34" charset="0"/>
              </a:defRPr>
            </a:lvl3pPr>
            <a:lvl4pPr fontAlgn="base">
              <a:spcBef>
                <a:spcPct val="0"/>
              </a:spcBef>
              <a:spcAft>
                <a:spcPct val="0"/>
              </a:spcAft>
              <a:tabLst>
                <a:tab pos="228600" algn="l"/>
                <a:tab pos="2571750" algn="l"/>
              </a:tabLst>
              <a:defRPr>
                <a:solidFill>
                  <a:schemeClr val="tx1"/>
                </a:solidFill>
                <a:latin typeface="Arial" pitchFamily="34" charset="0"/>
                <a:cs typeface="Arial" pitchFamily="34" charset="0"/>
              </a:defRPr>
            </a:lvl4pPr>
            <a:lvl5pPr fontAlgn="base">
              <a:spcBef>
                <a:spcPct val="0"/>
              </a:spcBef>
              <a:spcAft>
                <a:spcPct val="0"/>
              </a:spcAft>
              <a:tabLst>
                <a:tab pos="228600" algn="l"/>
                <a:tab pos="2571750" algn="l"/>
              </a:tabLst>
              <a:defRPr>
                <a:solidFill>
                  <a:schemeClr val="tx1"/>
                </a:solidFill>
                <a:latin typeface="Arial" pitchFamily="34" charset="0"/>
                <a:cs typeface="Arial" pitchFamily="34" charset="0"/>
              </a:defRPr>
            </a:lvl5pPr>
            <a:lvl6pPr fontAlgn="base">
              <a:spcBef>
                <a:spcPct val="0"/>
              </a:spcBef>
              <a:spcAft>
                <a:spcPct val="0"/>
              </a:spcAft>
              <a:tabLst>
                <a:tab pos="228600" algn="l"/>
                <a:tab pos="2571750" algn="l"/>
              </a:tabLst>
              <a:defRPr>
                <a:solidFill>
                  <a:schemeClr val="tx1"/>
                </a:solidFill>
                <a:latin typeface="Arial" pitchFamily="34" charset="0"/>
                <a:cs typeface="Arial" pitchFamily="34" charset="0"/>
              </a:defRPr>
            </a:lvl6pPr>
            <a:lvl7pPr fontAlgn="base">
              <a:spcBef>
                <a:spcPct val="0"/>
              </a:spcBef>
              <a:spcAft>
                <a:spcPct val="0"/>
              </a:spcAft>
              <a:tabLst>
                <a:tab pos="228600" algn="l"/>
                <a:tab pos="2571750" algn="l"/>
              </a:tabLst>
              <a:defRPr>
                <a:solidFill>
                  <a:schemeClr val="tx1"/>
                </a:solidFill>
                <a:latin typeface="Arial" pitchFamily="34" charset="0"/>
                <a:cs typeface="Arial" pitchFamily="34" charset="0"/>
              </a:defRPr>
            </a:lvl7pPr>
            <a:lvl8pPr fontAlgn="base">
              <a:spcBef>
                <a:spcPct val="0"/>
              </a:spcBef>
              <a:spcAft>
                <a:spcPct val="0"/>
              </a:spcAft>
              <a:tabLst>
                <a:tab pos="228600" algn="l"/>
                <a:tab pos="2571750" algn="l"/>
              </a:tabLst>
              <a:defRPr>
                <a:solidFill>
                  <a:schemeClr val="tx1"/>
                </a:solidFill>
                <a:latin typeface="Arial" pitchFamily="34" charset="0"/>
                <a:cs typeface="Arial" pitchFamily="34" charset="0"/>
              </a:defRPr>
            </a:lvl8pPr>
            <a:lvl9pPr fontAlgn="base">
              <a:spcBef>
                <a:spcPct val="0"/>
              </a:spcBef>
              <a:spcAft>
                <a:spcPct val="0"/>
              </a:spcAft>
              <a:tabLst>
                <a:tab pos="228600" algn="l"/>
                <a:tab pos="2571750" algn="l"/>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 pos="2571750" algn="l"/>
              </a:tabLst>
            </a:pPr>
            <a:r>
              <a:rPr kumimoji="0" lang="en-US" altLang="en-US" sz="2400" b="0" i="0" u="sng" strike="noStrike" cap="none" normalizeH="0" baseline="0" dirty="0" smtClean="0">
                <a:ln>
                  <a:noFill/>
                </a:ln>
                <a:solidFill>
                  <a:schemeClr val="tx1"/>
                </a:solidFill>
                <a:effectLst/>
                <a:latin typeface="+mj-lt"/>
                <a:cs typeface="Times New Roman" pitchFamily="18" charset="0"/>
              </a:rPr>
              <a:t>Elective Courses</a:t>
            </a:r>
            <a:endParaRPr kumimoji="0" lang="en-US" altLang="en-US" sz="2400" b="0" i="0" u="none" strike="noStrike" cap="none" normalizeH="0" baseline="0" dirty="0" smtClean="0">
              <a:ln>
                <a:noFill/>
              </a:ln>
              <a:solidFill>
                <a:schemeClr val="tx1"/>
              </a:solidFill>
              <a:effectLst/>
              <a:latin typeface="+mj-lt"/>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28600" algn="l"/>
                <a:tab pos="2571750" algn="l"/>
              </a:tabLst>
            </a:pPr>
            <a:r>
              <a:rPr kumimoji="0" lang="en-US" altLang="en-US" sz="1600" b="0" i="0" u="none" strike="noStrike" cap="none" normalizeH="0" baseline="0" dirty="0" smtClean="0">
                <a:ln>
                  <a:noFill/>
                </a:ln>
                <a:solidFill>
                  <a:srgbClr val="000000"/>
                </a:solidFill>
                <a:effectLst/>
                <a:latin typeface="+mj-lt"/>
                <a:ea typeface="Times New Roman" pitchFamily="18" charset="0"/>
              </a:rPr>
              <a:t>AP Modern European History</a:t>
            </a:r>
            <a:r>
              <a:rPr kumimoji="0" lang="en-US" altLang="en-US" sz="1600" b="0" i="0" u="none" strike="noStrike" cap="none" normalizeH="0" baseline="0" dirty="0" smtClean="0">
                <a:ln>
                  <a:noFill/>
                </a:ln>
                <a:solidFill>
                  <a:schemeClr val="tx1"/>
                </a:solidFill>
                <a:effectLst/>
                <a:latin typeface="+mj-lt"/>
                <a:ea typeface="Times New Roman" pitchFamily="18" charset="0"/>
              </a:rPr>
              <a:t> 	Humanities    </a:t>
            </a:r>
            <a:br>
              <a:rPr kumimoji="0" lang="en-US" altLang="en-US" sz="1600" b="0" i="0" u="none" strike="noStrike" cap="none" normalizeH="0" baseline="0" dirty="0" smtClean="0">
                <a:ln>
                  <a:noFill/>
                </a:ln>
                <a:solidFill>
                  <a:schemeClr val="tx1"/>
                </a:solidFill>
                <a:effectLst/>
                <a:latin typeface="+mj-lt"/>
                <a:ea typeface="Times New Roman" pitchFamily="18" charset="0"/>
              </a:rPr>
            </a:br>
            <a:r>
              <a:rPr kumimoji="0" lang="en-US" altLang="en-US" sz="1600" b="0" i="0" u="none" strike="noStrike" cap="none" normalizeH="0" baseline="0" dirty="0" smtClean="0">
                <a:ln>
                  <a:noFill/>
                </a:ln>
                <a:solidFill>
                  <a:srgbClr val="000000"/>
                </a:solidFill>
                <a:effectLst/>
                <a:latin typeface="+mj-lt"/>
                <a:ea typeface="Times New Roman" pitchFamily="18" charset="0"/>
              </a:rPr>
              <a:t>AP American Gov’t &amp; Politics</a:t>
            </a:r>
            <a:r>
              <a:rPr kumimoji="0" lang="en-US" altLang="en-US" sz="1600" b="0" i="0" u="none" strike="noStrike" cap="none" normalizeH="0" baseline="0" dirty="0" smtClean="0">
                <a:ln>
                  <a:noFill/>
                </a:ln>
                <a:solidFill>
                  <a:schemeClr val="tx1"/>
                </a:solidFill>
                <a:effectLst/>
                <a:latin typeface="+mj-lt"/>
                <a:ea typeface="Times New Roman" pitchFamily="18" charset="0"/>
              </a:rPr>
              <a:t> 	Psychology</a:t>
            </a:r>
            <a:endParaRPr kumimoji="0" lang="en-US" altLang="en-US" sz="1050" b="0" i="0" u="none" strike="noStrike" cap="none" normalizeH="0" baseline="0" dirty="0" smtClean="0">
              <a:ln>
                <a:noFill/>
              </a:ln>
              <a:solidFill>
                <a:schemeClr val="tx1"/>
              </a:solidFill>
              <a:effectLst/>
              <a:latin typeface="+mj-lt"/>
            </a:endParaRPr>
          </a:p>
          <a:p>
            <a:pPr eaLnBrk="0" hangingPunct="0"/>
            <a:r>
              <a:rPr kumimoji="0" lang="en-US" altLang="en-US" sz="1600" b="0" i="0" u="none" strike="noStrike" cap="none" normalizeH="0" baseline="0" dirty="0" smtClean="0">
                <a:ln>
                  <a:noFill/>
                </a:ln>
                <a:solidFill>
                  <a:schemeClr val="tx1"/>
                </a:solidFill>
                <a:effectLst/>
                <a:latin typeface="+mj-lt"/>
                <a:ea typeface="Times New Roman" pitchFamily="18" charset="0"/>
              </a:rPr>
              <a:t>AP Psychology	</a:t>
            </a:r>
            <a:r>
              <a:rPr lang="en-US" altLang="en-US" sz="1600" dirty="0">
                <a:latin typeface="+mj-lt"/>
                <a:ea typeface="Times New Roman" pitchFamily="18" charset="0"/>
              </a:rPr>
              <a:t>Economics</a:t>
            </a:r>
            <a:endParaRPr lang="en-US" altLang="en-US" sz="1600" dirty="0">
              <a:latin typeface="+mj-lt"/>
            </a:endParaRPr>
          </a:p>
          <a:p>
            <a:pPr lvl="0" eaLnBrk="0" hangingPunct="0"/>
            <a:r>
              <a:rPr lang="en-US" altLang="en-US" sz="1600" dirty="0" smtClean="0">
                <a:latin typeface="+mj-lt"/>
                <a:ea typeface="Times New Roman" pitchFamily="18" charset="0"/>
              </a:rPr>
              <a:t>Modern </a:t>
            </a:r>
            <a:r>
              <a:rPr lang="en-US" altLang="en-US" sz="1600" dirty="0">
                <a:latin typeface="+mj-lt"/>
                <a:ea typeface="Times New Roman" pitchFamily="18" charset="0"/>
              </a:rPr>
              <a:t>European </a:t>
            </a:r>
            <a:r>
              <a:rPr lang="en-US" altLang="en-US" sz="1600" dirty="0" smtClean="0">
                <a:latin typeface="+mj-lt"/>
                <a:ea typeface="Times New Roman" pitchFamily="18" charset="0"/>
              </a:rPr>
              <a:t>History</a:t>
            </a:r>
            <a:endParaRPr kumimoji="0" lang="en-US" altLang="en-US" sz="2400" b="0" i="0" u="none" strike="noStrike" cap="none" normalizeH="0" baseline="0" dirty="0" smtClean="0">
              <a:ln>
                <a:noFill/>
              </a:ln>
              <a:solidFill>
                <a:schemeClr val="tx1"/>
              </a:solidFill>
              <a:effectLst/>
              <a:latin typeface="+mj-lt"/>
            </a:endParaRPr>
          </a:p>
        </p:txBody>
      </p:sp>
      <p:sp>
        <p:nvSpPr>
          <p:cNvPr id="27" name="Text Box 85"/>
          <p:cNvSpPr txBox="1">
            <a:spLocks noChangeArrowheads="1"/>
          </p:cNvSpPr>
          <p:nvPr/>
        </p:nvSpPr>
        <p:spPr bwMode="auto">
          <a:xfrm>
            <a:off x="1539875" y="1665550"/>
            <a:ext cx="495300" cy="296862"/>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mj-lt"/>
                <a:ea typeface="Times New Roman" pitchFamily="18" charset="0"/>
                <a:cs typeface="Arial" pitchFamily="34" charset="0"/>
              </a:rPr>
              <a:t> 9</a:t>
            </a:r>
            <a:r>
              <a:rPr kumimoji="0" lang="en-US" altLang="en-US" sz="1600" b="1" i="0" u="none" strike="noStrike" cap="none" normalizeH="0" baseline="30000" dirty="0" smtClean="0">
                <a:ln>
                  <a:noFill/>
                </a:ln>
                <a:solidFill>
                  <a:schemeClr val="tx1"/>
                </a:solidFill>
                <a:effectLst/>
                <a:latin typeface="+mj-lt"/>
                <a:ea typeface="Times New Roman" pitchFamily="18" charset="0"/>
                <a:cs typeface="Arial" pitchFamily="34" charset="0"/>
              </a:rPr>
              <a:t>th</a:t>
            </a:r>
            <a:endParaRPr kumimoji="0" lang="en-US" altLang="en-US" sz="2400" b="0" i="0" u="none" strike="noStrike" cap="none" normalizeH="0" baseline="0" dirty="0" smtClean="0">
              <a:ln>
                <a:noFill/>
              </a:ln>
              <a:solidFill>
                <a:schemeClr val="tx1"/>
              </a:solidFill>
              <a:effectLst/>
              <a:latin typeface="+mj-lt"/>
              <a:cs typeface="Arial" pitchFamily="34" charset="0"/>
            </a:endParaRPr>
          </a:p>
        </p:txBody>
      </p:sp>
      <p:sp>
        <p:nvSpPr>
          <p:cNvPr id="28" name="Text Box 87"/>
          <p:cNvSpPr txBox="1">
            <a:spLocks noChangeArrowheads="1"/>
          </p:cNvSpPr>
          <p:nvPr/>
        </p:nvSpPr>
        <p:spPr bwMode="auto">
          <a:xfrm>
            <a:off x="3160078" y="1487261"/>
            <a:ext cx="2828925" cy="32672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smtClean="0">
                <a:ln>
                  <a:noFill/>
                </a:ln>
                <a:solidFill>
                  <a:srgbClr val="000000"/>
                </a:solidFill>
                <a:effectLst/>
                <a:latin typeface="+mj-lt"/>
                <a:ea typeface="Times New Roman" pitchFamily="18" charset="0"/>
                <a:cs typeface="Arial" pitchFamily="34" charset="0"/>
              </a:rPr>
              <a:t>Global Studies 10</a:t>
            </a:r>
            <a:endParaRPr kumimoji="0" lang="en-US" altLang="en-US" sz="2400" b="0" i="0" u="none" strike="noStrike" cap="none" normalizeH="0" baseline="0" smtClean="0">
              <a:ln>
                <a:noFill/>
              </a:ln>
              <a:solidFill>
                <a:schemeClr val="tx1"/>
              </a:solidFill>
              <a:effectLst/>
              <a:latin typeface="+mj-lt"/>
              <a:cs typeface="Arial" pitchFamily="34" charset="0"/>
            </a:endParaRPr>
          </a:p>
        </p:txBody>
      </p:sp>
      <p:sp>
        <p:nvSpPr>
          <p:cNvPr id="29" name="Straight Connector 81"/>
          <p:cNvSpPr>
            <a:spLocks noChangeShapeType="1"/>
          </p:cNvSpPr>
          <p:nvPr/>
        </p:nvSpPr>
        <p:spPr bwMode="auto">
          <a:xfrm>
            <a:off x="4551122" y="1813981"/>
            <a:ext cx="9132" cy="19367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vert="horz" wrap="square" lIns="91440" tIns="45720" rIns="91440" bIns="45720" numCol="1" anchor="t" anchorCtr="0" compatLnSpc="1">
            <a:prstTxWarp prst="textNoShape">
              <a:avLst/>
            </a:prstTxWarp>
          </a:bodyPr>
          <a:lstStyle/>
          <a:p>
            <a:endParaRPr lang="en-US" sz="2400">
              <a:latin typeface="+mj-lt"/>
            </a:endParaRPr>
          </a:p>
        </p:txBody>
      </p:sp>
      <p:sp>
        <p:nvSpPr>
          <p:cNvPr id="30" name="Text Box 80"/>
          <p:cNvSpPr txBox="1">
            <a:spLocks noChangeArrowheads="1"/>
          </p:cNvSpPr>
          <p:nvPr/>
        </p:nvSpPr>
        <p:spPr bwMode="auto">
          <a:xfrm>
            <a:off x="3177369" y="2008736"/>
            <a:ext cx="2828925" cy="569749"/>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mj-lt"/>
                <a:ea typeface="Times New Roman" pitchFamily="18" charset="0"/>
                <a:cs typeface="Arial" pitchFamily="34" charset="0"/>
              </a:rPr>
              <a:t>Modern Global Studies</a:t>
            </a:r>
            <a:endParaRPr kumimoji="0" lang="en-US" altLang="en-US" sz="1050" b="0" i="0" u="none" strike="noStrike" cap="none" normalizeH="0" baseline="0" dirty="0" smtClean="0">
              <a:ln>
                <a:noFill/>
              </a:ln>
              <a:solidFill>
                <a:schemeClr val="tx1"/>
              </a:solidFill>
              <a:effectLst/>
              <a:latin typeface="+mj-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mj-lt"/>
                <a:ea typeface="Times New Roman" pitchFamily="18" charset="0"/>
                <a:cs typeface="Arial" pitchFamily="34" charset="0"/>
              </a:rPr>
              <a:t> 22 or 21</a:t>
            </a:r>
            <a:endParaRPr kumimoji="0" lang="en-US" altLang="en-US" sz="2400" b="0" i="0" u="none" strike="noStrike" cap="none" normalizeH="0" baseline="0" dirty="0" smtClean="0">
              <a:ln>
                <a:noFill/>
              </a:ln>
              <a:solidFill>
                <a:schemeClr val="tx1"/>
              </a:solidFill>
              <a:effectLst/>
              <a:latin typeface="+mj-lt"/>
              <a:cs typeface="Arial" pitchFamily="34" charset="0"/>
            </a:endParaRPr>
          </a:p>
        </p:txBody>
      </p:sp>
      <p:sp>
        <p:nvSpPr>
          <p:cNvPr id="31" name="Straight Connector 77"/>
          <p:cNvSpPr>
            <a:spLocks noChangeShapeType="1"/>
          </p:cNvSpPr>
          <p:nvPr/>
        </p:nvSpPr>
        <p:spPr bwMode="auto">
          <a:xfrm>
            <a:off x="4582306" y="2578485"/>
            <a:ext cx="0" cy="177941"/>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vert="horz" wrap="square" lIns="91440" tIns="45720" rIns="91440" bIns="45720" numCol="1" anchor="t" anchorCtr="0" compatLnSpc="1">
            <a:prstTxWarp prst="textNoShape">
              <a:avLst/>
            </a:prstTxWarp>
          </a:bodyPr>
          <a:lstStyle/>
          <a:p>
            <a:endParaRPr lang="en-US" sz="2400">
              <a:latin typeface="+mj-lt"/>
            </a:endParaRPr>
          </a:p>
        </p:txBody>
      </p:sp>
      <p:sp>
        <p:nvSpPr>
          <p:cNvPr id="32" name="Text Box 75"/>
          <p:cNvSpPr txBox="1">
            <a:spLocks noChangeArrowheads="1"/>
          </p:cNvSpPr>
          <p:nvPr/>
        </p:nvSpPr>
        <p:spPr bwMode="auto">
          <a:xfrm>
            <a:off x="3177369" y="2781822"/>
            <a:ext cx="2828925" cy="60840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mj-lt"/>
                <a:ea typeface="Times New Roman" pitchFamily="18" charset="0"/>
                <a:cs typeface="Arial" pitchFamily="34" charset="0"/>
              </a:rPr>
              <a:t>US History 32, 31, or AP</a:t>
            </a:r>
            <a:endParaRPr kumimoji="0" lang="en-US" altLang="en-US" sz="1050" b="0" i="0" u="none" strike="noStrike" cap="none" normalizeH="0" baseline="0" dirty="0" smtClean="0">
              <a:ln>
                <a:noFill/>
              </a:ln>
              <a:solidFill>
                <a:schemeClr val="tx1"/>
              </a:solidFill>
              <a:effectLst/>
              <a:latin typeface="+mj-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mj-lt"/>
                <a:ea typeface="Times New Roman" pitchFamily="18" charset="0"/>
                <a:cs typeface="Arial" pitchFamily="34" charset="0"/>
              </a:rPr>
              <a:t>AP American Studies </a:t>
            </a:r>
            <a:endParaRPr kumimoji="0" lang="en-US" altLang="en-US" sz="2400" b="0" i="0" u="none" strike="noStrike" cap="none" normalizeH="0" baseline="0" dirty="0" smtClean="0">
              <a:ln>
                <a:noFill/>
              </a:ln>
              <a:solidFill>
                <a:schemeClr val="tx1"/>
              </a:solidFill>
              <a:effectLst/>
              <a:latin typeface="+mj-lt"/>
              <a:cs typeface="Arial" pitchFamily="34" charset="0"/>
            </a:endParaRPr>
          </a:p>
        </p:txBody>
      </p:sp>
      <p:sp>
        <p:nvSpPr>
          <p:cNvPr id="33" name="Text Box 69"/>
          <p:cNvSpPr txBox="1">
            <a:spLocks noChangeArrowheads="1"/>
          </p:cNvSpPr>
          <p:nvPr/>
        </p:nvSpPr>
        <p:spPr bwMode="auto">
          <a:xfrm>
            <a:off x="1588685" y="3676650"/>
            <a:ext cx="1295400" cy="4953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mj-lt"/>
                <a:ea typeface="Times New Roman" pitchFamily="18" charset="0"/>
                <a:cs typeface="Arial" pitchFamily="34" charset="0"/>
              </a:rPr>
              <a:t>11</a:t>
            </a:r>
            <a:r>
              <a:rPr kumimoji="0" lang="en-US" altLang="en-US" sz="1600" b="1" i="0" u="none" strike="noStrike" cap="none" normalizeH="0" baseline="30000" dirty="0" smtClean="0">
                <a:ln>
                  <a:noFill/>
                </a:ln>
                <a:solidFill>
                  <a:schemeClr val="tx1"/>
                </a:solidFill>
                <a:effectLst/>
                <a:latin typeface="+mj-lt"/>
                <a:ea typeface="Times New Roman" pitchFamily="18" charset="0"/>
                <a:cs typeface="Arial" pitchFamily="34" charset="0"/>
              </a:rPr>
              <a:t>th</a:t>
            </a:r>
            <a:r>
              <a:rPr kumimoji="0" lang="en-US" altLang="en-US" sz="1600" b="1" i="0" u="none" strike="noStrike" cap="none" normalizeH="0" baseline="0" dirty="0" smtClean="0">
                <a:ln>
                  <a:noFill/>
                </a:ln>
                <a:solidFill>
                  <a:schemeClr val="tx1"/>
                </a:solidFill>
                <a:effectLst/>
                <a:latin typeface="+mj-lt"/>
                <a:ea typeface="Times New Roman" pitchFamily="18" charset="0"/>
                <a:cs typeface="Arial" pitchFamily="34" charset="0"/>
              </a:rPr>
              <a:t> or 12</a:t>
            </a:r>
            <a:r>
              <a:rPr kumimoji="0" lang="en-US" altLang="en-US" sz="1600" b="1" i="0" u="none" strike="noStrike" cap="none" normalizeH="0" baseline="30000" dirty="0" smtClean="0">
                <a:ln>
                  <a:noFill/>
                </a:ln>
                <a:solidFill>
                  <a:schemeClr val="tx1"/>
                </a:solidFill>
                <a:effectLst/>
                <a:latin typeface="+mj-lt"/>
                <a:ea typeface="Times New Roman" pitchFamily="18" charset="0"/>
                <a:cs typeface="Arial" pitchFamily="34" charset="0"/>
              </a:rPr>
              <a:t>th </a:t>
            </a:r>
            <a:r>
              <a:rPr kumimoji="0" lang="en-US" altLang="en-US" sz="1600" b="1" i="0" u="none" strike="noStrike" cap="none" normalizeH="0" baseline="0" dirty="0" smtClean="0">
                <a:ln>
                  <a:noFill/>
                </a:ln>
                <a:solidFill>
                  <a:schemeClr val="tx1"/>
                </a:solidFill>
                <a:effectLst/>
                <a:latin typeface="+mj-lt"/>
                <a:ea typeface="Times New Roman" pitchFamily="18" charset="0"/>
                <a:cs typeface="Arial" pitchFamily="34" charset="0"/>
              </a:rPr>
              <a:t>*</a:t>
            </a:r>
            <a:endParaRPr kumimoji="0" lang="en-US" altLang="en-US" sz="2400" b="0" i="0" u="none" strike="noStrike" cap="none" normalizeH="0" baseline="0" dirty="0" smtClean="0">
              <a:ln>
                <a:noFill/>
              </a:ln>
              <a:solidFill>
                <a:schemeClr val="tx1"/>
              </a:solidFill>
              <a:effectLst/>
              <a:latin typeface="+mj-lt"/>
              <a:cs typeface="Arial" pitchFamily="34" charset="0"/>
            </a:endParaRPr>
          </a:p>
        </p:txBody>
      </p:sp>
      <p:sp>
        <p:nvSpPr>
          <p:cNvPr id="34" name="Text Box 70"/>
          <p:cNvSpPr txBox="1">
            <a:spLocks noChangeArrowheads="1"/>
          </p:cNvSpPr>
          <p:nvPr/>
        </p:nvSpPr>
        <p:spPr bwMode="auto">
          <a:xfrm>
            <a:off x="3191068" y="3584376"/>
            <a:ext cx="2828925" cy="10820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1" u="sng" strike="noStrike" cap="none" normalizeH="0" baseline="0" dirty="0" smtClean="0">
                <a:ln>
                  <a:noFill/>
                </a:ln>
                <a:solidFill>
                  <a:srgbClr val="000000"/>
                </a:solidFill>
                <a:effectLst/>
                <a:latin typeface="+mj-lt"/>
                <a:ea typeface="Times New Roman" pitchFamily="18" charset="0"/>
                <a:cs typeface="Arial" pitchFamily="34" charset="0"/>
              </a:rPr>
              <a:t>Civics</a:t>
            </a:r>
            <a:r>
              <a:rPr kumimoji="0" lang="en-US" altLang="en-US" sz="1600" b="0" i="0" u="none" strike="noStrike" cap="none" normalizeH="0" baseline="0" dirty="0" smtClean="0">
                <a:ln>
                  <a:noFill/>
                </a:ln>
                <a:solidFill>
                  <a:srgbClr val="000000"/>
                </a:solidFill>
                <a:effectLst/>
                <a:latin typeface="+mj-lt"/>
                <a:ea typeface="Times New Roman" pitchFamily="18" charset="0"/>
                <a:cs typeface="Arial" pitchFamily="34" charset="0"/>
              </a:rPr>
              <a:t>*</a:t>
            </a:r>
            <a:endParaRPr kumimoji="0" lang="en-US" altLang="en-US" sz="1050" b="0" i="0" u="none" strike="noStrike" cap="none" normalizeH="0" baseline="0" dirty="0" smtClean="0">
              <a:ln>
                <a:noFill/>
              </a:ln>
              <a:solidFill>
                <a:schemeClr val="tx1"/>
              </a:solidFill>
              <a:effectLst/>
              <a:latin typeface="+mj-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mj-lt"/>
                <a:ea typeface="Times New Roman" pitchFamily="18" charset="0"/>
                <a:cs typeface="Arial" pitchFamily="34" charset="0"/>
              </a:rPr>
              <a:t>Civics &amp; Contemporary Issues</a:t>
            </a:r>
            <a:endParaRPr kumimoji="0" lang="en-US" altLang="en-US" sz="1050" b="0" i="0" u="none" strike="noStrike" cap="none" normalizeH="0" baseline="0" dirty="0" smtClean="0">
              <a:ln>
                <a:noFill/>
              </a:ln>
              <a:solidFill>
                <a:schemeClr val="tx1"/>
              </a:solidFill>
              <a:effectLst/>
              <a:latin typeface="+mj-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mj-lt"/>
                <a:ea typeface="Times New Roman" pitchFamily="18" charset="0"/>
                <a:cs typeface="Arial" pitchFamily="34" charset="0"/>
              </a:rPr>
              <a:t>Civics &amp; International Relations</a:t>
            </a:r>
            <a:endParaRPr kumimoji="0" lang="en-US" altLang="en-US" sz="1050" b="0" i="0" u="none" strike="noStrike" cap="none" normalizeH="0" baseline="0" dirty="0" smtClean="0">
              <a:ln>
                <a:noFill/>
              </a:ln>
              <a:solidFill>
                <a:schemeClr val="tx1"/>
              </a:solidFill>
              <a:effectLst/>
              <a:latin typeface="+mj-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mj-lt"/>
                <a:ea typeface="Times New Roman" pitchFamily="18" charset="0"/>
                <a:cs typeface="Arial" pitchFamily="34" charset="0"/>
              </a:rPr>
              <a:t>Civics &amp; Youth and the Law </a:t>
            </a:r>
            <a:endParaRPr kumimoji="0" lang="en-US" altLang="en-US" sz="2400" b="0" i="0" u="none" strike="noStrike" cap="none" normalizeH="0" baseline="0" dirty="0" smtClean="0">
              <a:ln>
                <a:noFill/>
              </a:ln>
              <a:solidFill>
                <a:schemeClr val="tx1"/>
              </a:solidFill>
              <a:effectLst/>
              <a:latin typeface="+mj-lt"/>
              <a:cs typeface="Arial" pitchFamily="34" charset="0"/>
            </a:endParaRPr>
          </a:p>
        </p:txBody>
      </p:sp>
      <p:sp>
        <p:nvSpPr>
          <p:cNvPr id="35" name="Straight Connector 71"/>
          <p:cNvSpPr>
            <a:spLocks noChangeShapeType="1"/>
          </p:cNvSpPr>
          <p:nvPr/>
        </p:nvSpPr>
        <p:spPr bwMode="auto">
          <a:xfrm>
            <a:off x="4582306" y="3399639"/>
            <a:ext cx="13699" cy="20002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vert="horz" wrap="square" lIns="91440" tIns="45720" rIns="91440" bIns="45720" numCol="1" anchor="t" anchorCtr="0" compatLnSpc="1">
            <a:prstTxWarp prst="textNoShape">
              <a:avLst/>
            </a:prstTxWarp>
          </a:bodyPr>
          <a:lstStyle/>
          <a:p>
            <a:endParaRPr lang="en-US" sz="2400">
              <a:latin typeface="+mj-lt"/>
            </a:endParaRPr>
          </a:p>
        </p:txBody>
      </p:sp>
      <p:sp>
        <p:nvSpPr>
          <p:cNvPr id="36" name="Straight Connector 68"/>
          <p:cNvSpPr>
            <a:spLocks noChangeShapeType="1"/>
          </p:cNvSpPr>
          <p:nvPr/>
        </p:nvSpPr>
        <p:spPr bwMode="auto">
          <a:xfrm>
            <a:off x="4596006" y="4666464"/>
            <a:ext cx="0" cy="217488"/>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vert="horz" wrap="square" lIns="91440" tIns="45720" rIns="91440" bIns="45720" numCol="1" anchor="t" anchorCtr="0" compatLnSpc="1">
            <a:prstTxWarp prst="textNoShape">
              <a:avLst/>
            </a:prstTxWarp>
          </a:bodyPr>
          <a:lstStyle/>
          <a:p>
            <a:endParaRPr lang="en-US" sz="2400">
              <a:latin typeface="+mj-lt"/>
            </a:endParaRPr>
          </a:p>
        </p:txBody>
      </p:sp>
      <p:sp>
        <p:nvSpPr>
          <p:cNvPr id="37" name="Rectangle 47"/>
          <p:cNvSpPr>
            <a:spLocks noChangeArrowheads="1"/>
          </p:cNvSpPr>
          <p:nvPr/>
        </p:nvSpPr>
        <p:spPr bwMode="auto">
          <a:xfrm>
            <a:off x="1567807" y="346859"/>
            <a:ext cx="596663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057400" algn="ctr"/>
                <a:tab pos="4514850" algn="ctr"/>
              </a:tabLst>
              <a:defRPr>
                <a:solidFill>
                  <a:schemeClr val="tx1"/>
                </a:solidFill>
                <a:latin typeface="Arial" pitchFamily="34" charset="0"/>
                <a:cs typeface="Arial" pitchFamily="34" charset="0"/>
              </a:defRPr>
            </a:lvl1pPr>
            <a:lvl2pPr fontAlgn="base">
              <a:spcBef>
                <a:spcPct val="0"/>
              </a:spcBef>
              <a:spcAft>
                <a:spcPct val="0"/>
              </a:spcAft>
              <a:tabLst>
                <a:tab pos="2057400" algn="ctr"/>
                <a:tab pos="4514850" algn="ctr"/>
              </a:tabLst>
              <a:defRPr>
                <a:solidFill>
                  <a:schemeClr val="tx1"/>
                </a:solidFill>
                <a:latin typeface="Arial" pitchFamily="34" charset="0"/>
                <a:cs typeface="Arial" pitchFamily="34" charset="0"/>
              </a:defRPr>
            </a:lvl2pPr>
            <a:lvl3pPr fontAlgn="base">
              <a:spcBef>
                <a:spcPct val="0"/>
              </a:spcBef>
              <a:spcAft>
                <a:spcPct val="0"/>
              </a:spcAft>
              <a:tabLst>
                <a:tab pos="2057400" algn="ctr"/>
                <a:tab pos="4514850" algn="ctr"/>
              </a:tabLst>
              <a:defRPr>
                <a:solidFill>
                  <a:schemeClr val="tx1"/>
                </a:solidFill>
                <a:latin typeface="Arial" pitchFamily="34" charset="0"/>
                <a:cs typeface="Arial" pitchFamily="34" charset="0"/>
              </a:defRPr>
            </a:lvl3pPr>
            <a:lvl4pPr fontAlgn="base">
              <a:spcBef>
                <a:spcPct val="0"/>
              </a:spcBef>
              <a:spcAft>
                <a:spcPct val="0"/>
              </a:spcAft>
              <a:tabLst>
                <a:tab pos="2057400" algn="ctr"/>
                <a:tab pos="4514850" algn="ctr"/>
              </a:tabLst>
              <a:defRPr>
                <a:solidFill>
                  <a:schemeClr val="tx1"/>
                </a:solidFill>
                <a:latin typeface="Arial" pitchFamily="34" charset="0"/>
                <a:cs typeface="Arial" pitchFamily="34" charset="0"/>
              </a:defRPr>
            </a:lvl4pPr>
            <a:lvl5pPr fontAlgn="base">
              <a:spcBef>
                <a:spcPct val="0"/>
              </a:spcBef>
              <a:spcAft>
                <a:spcPct val="0"/>
              </a:spcAft>
              <a:tabLst>
                <a:tab pos="2057400" algn="ctr"/>
                <a:tab pos="4514850" algn="ctr"/>
              </a:tabLst>
              <a:defRPr>
                <a:solidFill>
                  <a:schemeClr val="tx1"/>
                </a:solidFill>
                <a:latin typeface="Arial" pitchFamily="34" charset="0"/>
                <a:cs typeface="Arial" pitchFamily="34" charset="0"/>
              </a:defRPr>
            </a:lvl5pPr>
            <a:lvl6pPr fontAlgn="base">
              <a:spcBef>
                <a:spcPct val="0"/>
              </a:spcBef>
              <a:spcAft>
                <a:spcPct val="0"/>
              </a:spcAft>
              <a:tabLst>
                <a:tab pos="2057400" algn="ctr"/>
                <a:tab pos="4514850" algn="ctr"/>
              </a:tabLst>
              <a:defRPr>
                <a:solidFill>
                  <a:schemeClr val="tx1"/>
                </a:solidFill>
                <a:latin typeface="Arial" pitchFamily="34" charset="0"/>
                <a:cs typeface="Arial" pitchFamily="34" charset="0"/>
              </a:defRPr>
            </a:lvl6pPr>
            <a:lvl7pPr fontAlgn="base">
              <a:spcBef>
                <a:spcPct val="0"/>
              </a:spcBef>
              <a:spcAft>
                <a:spcPct val="0"/>
              </a:spcAft>
              <a:tabLst>
                <a:tab pos="2057400" algn="ctr"/>
                <a:tab pos="4514850" algn="ctr"/>
              </a:tabLst>
              <a:defRPr>
                <a:solidFill>
                  <a:schemeClr val="tx1"/>
                </a:solidFill>
                <a:latin typeface="Arial" pitchFamily="34" charset="0"/>
                <a:cs typeface="Arial" pitchFamily="34" charset="0"/>
              </a:defRPr>
            </a:lvl7pPr>
            <a:lvl8pPr fontAlgn="base">
              <a:spcBef>
                <a:spcPct val="0"/>
              </a:spcBef>
              <a:spcAft>
                <a:spcPct val="0"/>
              </a:spcAft>
              <a:tabLst>
                <a:tab pos="2057400" algn="ctr"/>
                <a:tab pos="4514850" algn="ctr"/>
              </a:tabLst>
              <a:defRPr>
                <a:solidFill>
                  <a:schemeClr val="tx1"/>
                </a:solidFill>
                <a:latin typeface="Arial" pitchFamily="34" charset="0"/>
                <a:cs typeface="Arial" pitchFamily="34" charset="0"/>
              </a:defRPr>
            </a:lvl8pPr>
            <a:lvl9pPr fontAlgn="base">
              <a:spcBef>
                <a:spcPct val="0"/>
              </a:spcBef>
              <a:spcAft>
                <a:spcPct val="0"/>
              </a:spcAft>
              <a:tabLst>
                <a:tab pos="2057400" algn="ctr"/>
                <a:tab pos="4514850" algn="ct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057400" algn="ctr"/>
                <a:tab pos="4514850" algn="ctr"/>
              </a:tabLst>
            </a:pPr>
            <a:r>
              <a:rPr kumimoji="0" lang="en-US" altLang="en-US" sz="2800" b="1" i="0" u="none" strike="noStrike" cap="none" normalizeH="0" baseline="0" dirty="0" smtClean="0">
                <a:ln>
                  <a:noFill/>
                </a:ln>
                <a:solidFill>
                  <a:schemeClr val="tx1"/>
                </a:solidFill>
                <a:effectLst/>
                <a:latin typeface="+mj-lt"/>
                <a:ea typeface="Times New Roman" pitchFamily="18" charset="0"/>
                <a:cs typeface="Arial" pitchFamily="34" charset="0"/>
              </a:rPr>
              <a:t>SOCIAL STUDIES</a:t>
            </a:r>
            <a:endParaRPr kumimoji="0" lang="en-US" altLang="en-US" sz="1400" b="0" i="0" u="none" strike="noStrike" cap="none" normalizeH="0" baseline="0" dirty="0" smtClean="0">
              <a:ln>
                <a:noFill/>
              </a:ln>
              <a:solidFill>
                <a:schemeClr val="tx1"/>
              </a:solidFill>
              <a:effectLst/>
              <a:latin typeface="+mj-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2057400" algn="ctr"/>
                <a:tab pos="4514850" algn="ctr"/>
              </a:tabLst>
            </a:pPr>
            <a:r>
              <a:rPr kumimoji="0" lang="en-US" altLang="en-US" sz="1400" b="1" i="0" u="none" strike="noStrike" cap="none" normalizeH="0" baseline="0" dirty="0" smtClean="0">
                <a:ln>
                  <a:noFill/>
                </a:ln>
                <a:solidFill>
                  <a:schemeClr val="tx1"/>
                </a:solidFill>
                <a:effectLst/>
                <a:latin typeface="+mj-lt"/>
                <a:ea typeface="Times New Roman" pitchFamily="18" charset="0"/>
                <a:cs typeface="Arial" pitchFamily="34" charset="0"/>
              </a:rPr>
              <a:t>Three and one-half years of Social Studies is required.  The course sequence is described below: </a:t>
            </a:r>
            <a:r>
              <a:rPr kumimoji="0" lang="en-US" altLang="en-US" sz="1400" b="0" i="0" u="none" strike="noStrike" cap="none" normalizeH="0" baseline="0" dirty="0" smtClean="0">
                <a:ln>
                  <a:noFill/>
                </a:ln>
                <a:solidFill>
                  <a:schemeClr val="tx1"/>
                </a:solidFill>
                <a:effectLst/>
                <a:latin typeface="+mj-lt"/>
                <a:ea typeface="Times New Roman" pitchFamily="18" charset="0"/>
                <a:cs typeface="Arial" pitchFamily="34" charset="0"/>
              </a:rPr>
              <a:t> (7 Credit Requirement)</a:t>
            </a:r>
            <a:endParaRPr kumimoji="0" lang="en-US" altLang="en-US" sz="1050" b="0" i="0" u="none" strike="noStrike" cap="none" normalizeH="0" baseline="0" dirty="0" smtClean="0">
              <a:ln>
                <a:noFill/>
              </a:ln>
              <a:solidFill>
                <a:schemeClr val="tx1"/>
              </a:solidFill>
              <a:effectLst/>
              <a:latin typeface="+mj-lt"/>
              <a:cs typeface="Arial" pitchFamily="34" charset="0"/>
            </a:endParaRPr>
          </a:p>
        </p:txBody>
      </p:sp>
      <p:sp>
        <p:nvSpPr>
          <p:cNvPr id="38" name="Rectangle 60"/>
          <p:cNvSpPr>
            <a:spLocks noChangeArrowheads="1"/>
          </p:cNvSpPr>
          <p:nvPr/>
        </p:nvSpPr>
        <p:spPr bwMode="auto">
          <a:xfrm>
            <a:off x="4479634" y="203285"/>
            <a:ext cx="184731"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chemeClr val="tx1"/>
                </a:solidFill>
                <a:effectLst/>
                <a:latin typeface="Arial" pitchFamily="34" charset="0"/>
                <a:cs typeface="Arial" pitchFamily="34" charset="0"/>
              </a:rPr>
              <a:t/>
            </a:r>
            <a:br>
              <a:rPr kumimoji="0" lang="en-US" altLang="en-US" sz="900" b="0" i="0" u="none" strike="noStrike" cap="none" normalizeH="0" baseline="0" dirty="0" smtClean="0">
                <a:ln>
                  <a:noFill/>
                </a:ln>
                <a:solidFill>
                  <a:schemeClr val="tx1"/>
                </a:solidFill>
                <a:effectLst/>
                <a:latin typeface="Arial" pitchFamily="34" charset="0"/>
                <a:cs typeface="Arial" pitchFamily="34" charset="0"/>
              </a:rPr>
            </a:b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9" name="Rectangle 38"/>
          <p:cNvSpPr/>
          <p:nvPr/>
        </p:nvSpPr>
        <p:spPr>
          <a:xfrm>
            <a:off x="838200" y="6375028"/>
            <a:ext cx="7772400" cy="523220"/>
          </a:xfrm>
          <a:prstGeom prst="rect">
            <a:avLst/>
          </a:prstGeom>
        </p:spPr>
        <p:txBody>
          <a:bodyPr wrap="square">
            <a:spAutoFit/>
          </a:bodyPr>
          <a:lstStyle/>
          <a:p>
            <a:pPr lvl="0" algn="ctr" eaLnBrk="0" fontAlgn="base" hangingPunct="0">
              <a:spcBef>
                <a:spcPct val="0"/>
              </a:spcBef>
              <a:spcAft>
                <a:spcPct val="0"/>
              </a:spcAft>
            </a:pPr>
            <a:r>
              <a:rPr lang="en-US" altLang="en-US" sz="1400" dirty="0">
                <a:solidFill>
                  <a:prstClr val="black"/>
                </a:solidFill>
                <a:latin typeface="+mj-lt"/>
                <a:ea typeface="Times New Roman" pitchFamily="18" charset="0"/>
                <a:cs typeface="Arial" pitchFamily="34" charset="0"/>
              </a:rPr>
              <a:t>*1 semester of civics may be taken in either 11</a:t>
            </a:r>
            <a:r>
              <a:rPr lang="en-US" altLang="en-US" sz="1400" baseline="30000" dirty="0">
                <a:solidFill>
                  <a:prstClr val="black"/>
                </a:solidFill>
                <a:latin typeface="+mj-lt"/>
                <a:ea typeface="Times New Roman" pitchFamily="18" charset="0"/>
                <a:cs typeface="Arial" pitchFamily="34" charset="0"/>
              </a:rPr>
              <a:t>th</a:t>
            </a:r>
            <a:r>
              <a:rPr lang="en-US" altLang="en-US" sz="1400" dirty="0">
                <a:solidFill>
                  <a:prstClr val="black"/>
                </a:solidFill>
                <a:latin typeface="+mj-lt"/>
                <a:ea typeface="Times New Roman" pitchFamily="18" charset="0"/>
                <a:cs typeface="Arial" pitchFamily="34" charset="0"/>
              </a:rPr>
              <a:t> or 12</a:t>
            </a:r>
            <a:r>
              <a:rPr lang="en-US" altLang="en-US" sz="1400" baseline="30000" dirty="0">
                <a:solidFill>
                  <a:prstClr val="black"/>
                </a:solidFill>
                <a:latin typeface="+mj-lt"/>
                <a:ea typeface="Times New Roman" pitchFamily="18" charset="0"/>
                <a:cs typeface="Arial" pitchFamily="34" charset="0"/>
              </a:rPr>
              <a:t>th</a:t>
            </a:r>
            <a:r>
              <a:rPr lang="en-US" altLang="en-US" sz="1400" dirty="0">
                <a:solidFill>
                  <a:prstClr val="black"/>
                </a:solidFill>
                <a:latin typeface="+mj-lt"/>
                <a:ea typeface="Times New Roman" pitchFamily="18" charset="0"/>
                <a:cs typeface="Arial" pitchFamily="34" charset="0"/>
              </a:rPr>
              <a:t> grade </a:t>
            </a:r>
            <a:endParaRPr lang="en-US" altLang="en-US" sz="1050" dirty="0">
              <a:solidFill>
                <a:prstClr val="black"/>
              </a:solidFill>
              <a:latin typeface="+mj-lt"/>
              <a:cs typeface="Arial" pitchFamily="34" charset="0"/>
            </a:endParaRPr>
          </a:p>
          <a:p>
            <a:pPr lvl="0" algn="ctr" eaLnBrk="0" fontAlgn="base" hangingPunct="0">
              <a:spcBef>
                <a:spcPct val="0"/>
              </a:spcBef>
              <a:spcAft>
                <a:spcPct val="0"/>
              </a:spcAft>
            </a:pPr>
            <a:r>
              <a:rPr lang="en-US" altLang="en-US" sz="1400" dirty="0">
                <a:solidFill>
                  <a:prstClr val="black"/>
                </a:solidFill>
                <a:latin typeface="+mj-lt"/>
                <a:ea typeface="Times New Roman" pitchFamily="18" charset="0"/>
                <a:cs typeface="Arial" pitchFamily="34" charset="0"/>
              </a:rPr>
              <a:t>(AP American Gov’t and Politics will also fulfill the Civics Requirement)</a:t>
            </a:r>
            <a:endParaRPr lang="en-US" altLang="en-US" sz="2400" dirty="0">
              <a:solidFill>
                <a:prstClr val="black"/>
              </a:solidFill>
              <a:latin typeface="+mj-lt"/>
              <a:cs typeface="Arial" pitchFamily="34" charset="0"/>
            </a:endParaRPr>
          </a:p>
        </p:txBody>
      </p:sp>
    </p:spTree>
    <p:extLst>
      <p:ext uri="{BB962C8B-B14F-4D97-AF65-F5344CB8AC3E}">
        <p14:creationId xmlns:p14="http://schemas.microsoft.com/office/powerpoint/2010/main" val="6076747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100" dirty="0" smtClean="0"/>
              <a:t>Comparison Among Levels of </a:t>
            </a:r>
            <a:br>
              <a:rPr lang="en-US" sz="4100" dirty="0" smtClean="0"/>
            </a:br>
            <a:r>
              <a:rPr lang="en-US" sz="4100" dirty="0" smtClean="0"/>
              <a:t>Social Studies</a:t>
            </a:r>
            <a:endParaRPr lang="en-US" sz="4100" dirty="0"/>
          </a:p>
        </p:txBody>
      </p:sp>
      <p:sp>
        <p:nvSpPr>
          <p:cNvPr id="3" name="Content Placeholder 2"/>
          <p:cNvSpPr>
            <a:spLocks noGrp="1"/>
          </p:cNvSpPr>
          <p:nvPr>
            <p:ph sz="half" idx="1"/>
          </p:nvPr>
        </p:nvSpPr>
        <p:spPr>
          <a:xfrm>
            <a:off x="457200" y="1524000"/>
            <a:ext cx="4038600" cy="5257800"/>
          </a:xfrm>
        </p:spPr>
        <p:txBody>
          <a:bodyPr>
            <a:noAutofit/>
          </a:bodyPr>
          <a:lstStyle/>
          <a:p>
            <a:r>
              <a:rPr lang="en-US" sz="1800" b="1" dirty="0"/>
              <a:t>AP Government and </a:t>
            </a:r>
            <a:r>
              <a:rPr lang="en-US" sz="1800" b="1" dirty="0" smtClean="0"/>
              <a:t>Politics</a:t>
            </a:r>
            <a:r>
              <a:rPr lang="en-US" sz="1600" b="1" dirty="0" smtClean="0"/>
              <a:t>	</a:t>
            </a:r>
            <a:endParaRPr lang="en-US" sz="1600" b="1" dirty="0"/>
          </a:p>
          <a:p>
            <a:pPr marL="578358" lvl="1" indent="-285750">
              <a:spcBef>
                <a:spcPts val="0"/>
              </a:spcBef>
              <a:buFont typeface="Arial"/>
              <a:buChar char="•"/>
            </a:pPr>
            <a:r>
              <a:rPr lang="en-US" sz="1600" b="1" dirty="0"/>
              <a:t>5-7 hrs per week </a:t>
            </a:r>
            <a:r>
              <a:rPr lang="en-US" sz="1600" b="1" dirty="0">
                <a:solidFill>
                  <a:prstClr val="black"/>
                </a:solidFill>
              </a:rPr>
              <a:t>(average) outside of class time</a:t>
            </a:r>
          </a:p>
          <a:p>
            <a:pPr marL="578358" lvl="1" indent="-285750">
              <a:spcBef>
                <a:spcPts val="0"/>
              </a:spcBef>
              <a:buFont typeface="Arial"/>
              <a:buChar char="•"/>
            </a:pPr>
            <a:r>
              <a:rPr lang="en-US" sz="1600" b="1" dirty="0">
                <a:solidFill>
                  <a:prstClr val="black"/>
                </a:solidFill>
              </a:rPr>
              <a:t>Summer assignment</a:t>
            </a:r>
            <a:endParaRPr lang="en-US" sz="1600" b="1" dirty="0"/>
          </a:p>
          <a:p>
            <a:endParaRPr lang="en-US" sz="1600" b="1" dirty="0"/>
          </a:p>
          <a:p>
            <a:r>
              <a:rPr lang="en-US" sz="1800" b="1" dirty="0"/>
              <a:t>AP Modern European History</a:t>
            </a:r>
          </a:p>
          <a:p>
            <a:pPr marL="578358" lvl="1" indent="-285750">
              <a:spcBef>
                <a:spcPts val="0"/>
              </a:spcBef>
              <a:buFont typeface="Arial"/>
              <a:buChar char="•"/>
            </a:pPr>
            <a:r>
              <a:rPr lang="en-US" sz="1600" b="1" dirty="0"/>
              <a:t>4-7 hrs per week </a:t>
            </a:r>
            <a:r>
              <a:rPr lang="en-US" sz="1600" b="1" dirty="0">
                <a:solidFill>
                  <a:prstClr val="black"/>
                </a:solidFill>
              </a:rPr>
              <a:t>(average) outside of class time</a:t>
            </a:r>
            <a:endParaRPr lang="en-US" sz="1600" b="1" dirty="0"/>
          </a:p>
          <a:p>
            <a:pPr marL="578358" lvl="1" indent="-285750">
              <a:spcBef>
                <a:spcPts val="0"/>
              </a:spcBef>
              <a:buFont typeface="Arial"/>
              <a:buChar char="•"/>
            </a:pPr>
            <a:r>
              <a:rPr lang="en-US" sz="1600" b="1" dirty="0"/>
              <a:t>Summer assignment</a:t>
            </a:r>
          </a:p>
          <a:p>
            <a:pPr marL="285750" indent="-285750">
              <a:buFont typeface="Arial"/>
              <a:buChar char="•"/>
            </a:pPr>
            <a:endParaRPr lang="en-US" sz="1600" b="1" dirty="0"/>
          </a:p>
          <a:p>
            <a:r>
              <a:rPr lang="en-US" sz="1800" b="1" dirty="0"/>
              <a:t>AP </a:t>
            </a:r>
            <a:r>
              <a:rPr lang="en-US" sz="1800" b="1" dirty="0" smtClean="0"/>
              <a:t>Psychology</a:t>
            </a:r>
            <a:endParaRPr lang="en-US" sz="1800" b="1" dirty="0"/>
          </a:p>
          <a:p>
            <a:pPr marL="578358" lvl="1" indent="-285750">
              <a:spcBef>
                <a:spcPts val="0"/>
              </a:spcBef>
              <a:buFont typeface="Arial"/>
              <a:buChar char="•"/>
            </a:pPr>
            <a:r>
              <a:rPr lang="en-US" sz="1600" b="1" dirty="0"/>
              <a:t>4-7 </a:t>
            </a:r>
            <a:r>
              <a:rPr lang="en-US" sz="1600" b="1" dirty="0" err="1"/>
              <a:t>hrs</a:t>
            </a:r>
            <a:r>
              <a:rPr lang="en-US" sz="1600" b="1" dirty="0"/>
              <a:t> per week </a:t>
            </a:r>
            <a:r>
              <a:rPr lang="en-US" sz="1600" b="1" dirty="0">
                <a:solidFill>
                  <a:prstClr val="black"/>
                </a:solidFill>
              </a:rPr>
              <a:t>(average) outside of class time</a:t>
            </a:r>
            <a:endParaRPr lang="en-US" sz="1600" b="1" dirty="0"/>
          </a:p>
          <a:p>
            <a:pPr marL="578358" lvl="1" indent="-285750">
              <a:spcBef>
                <a:spcPts val="0"/>
              </a:spcBef>
              <a:buFont typeface="Arial"/>
              <a:buChar char="•"/>
            </a:pPr>
            <a:r>
              <a:rPr lang="en-US" sz="1600" b="1" dirty="0"/>
              <a:t>Summer </a:t>
            </a:r>
            <a:r>
              <a:rPr lang="en-US" sz="1600" b="1" dirty="0" smtClean="0"/>
              <a:t>assignment</a:t>
            </a:r>
          </a:p>
          <a:p>
            <a:pPr marL="292608" lvl="1" indent="0">
              <a:spcBef>
                <a:spcPts val="0"/>
              </a:spcBef>
              <a:buNone/>
            </a:pPr>
            <a:endParaRPr lang="en-US" sz="1600" b="1" dirty="0"/>
          </a:p>
          <a:p>
            <a:r>
              <a:rPr lang="en-US" sz="1800" b="1" dirty="0" smtClean="0"/>
              <a:t>AP </a:t>
            </a:r>
            <a:r>
              <a:rPr lang="en-US" sz="1800" b="1" dirty="0"/>
              <a:t>American Studies</a:t>
            </a:r>
          </a:p>
          <a:p>
            <a:pPr marL="578358" lvl="1" indent="-285750">
              <a:spcBef>
                <a:spcPts val="0"/>
              </a:spcBef>
              <a:buFont typeface="Arial"/>
              <a:buChar char="•"/>
            </a:pPr>
            <a:r>
              <a:rPr lang="en-US" sz="1600" b="1" dirty="0"/>
              <a:t>6-9 hrs per week </a:t>
            </a:r>
            <a:r>
              <a:rPr lang="en-US" sz="1600" b="1" dirty="0">
                <a:solidFill>
                  <a:prstClr val="black"/>
                </a:solidFill>
              </a:rPr>
              <a:t>(average) outside of class time</a:t>
            </a:r>
            <a:endParaRPr lang="en-US" sz="1600" b="1" dirty="0"/>
          </a:p>
          <a:p>
            <a:pPr marL="578358" lvl="1" indent="-285750">
              <a:spcBef>
                <a:spcPts val="0"/>
              </a:spcBef>
              <a:buFont typeface="Arial"/>
              <a:buChar char="•"/>
            </a:pPr>
            <a:r>
              <a:rPr lang="en-US" sz="1600" b="1" dirty="0"/>
              <a:t>Summer assignment</a:t>
            </a:r>
          </a:p>
          <a:p>
            <a:endParaRPr lang="en-US" sz="1400" b="1" dirty="0"/>
          </a:p>
          <a:p>
            <a:endParaRPr lang="en-US" sz="1400" b="1" dirty="0"/>
          </a:p>
          <a:p>
            <a:endParaRPr lang="en-US" sz="1200" dirty="0"/>
          </a:p>
          <a:p>
            <a:endParaRPr lang="en-US" sz="1200" dirty="0"/>
          </a:p>
        </p:txBody>
      </p:sp>
      <p:sp>
        <p:nvSpPr>
          <p:cNvPr id="7" name="Content Placeholder 6"/>
          <p:cNvSpPr>
            <a:spLocks noGrp="1"/>
          </p:cNvSpPr>
          <p:nvPr>
            <p:ph sz="half" idx="2"/>
          </p:nvPr>
        </p:nvSpPr>
        <p:spPr>
          <a:xfrm>
            <a:off x="4724400" y="1524000"/>
            <a:ext cx="4038600" cy="4876800"/>
          </a:xfrm>
        </p:spPr>
        <p:txBody>
          <a:bodyPr>
            <a:normAutofit fontScale="92500" lnSpcReduction="10000"/>
          </a:bodyPr>
          <a:lstStyle/>
          <a:p>
            <a:r>
              <a:rPr lang="en-US" sz="1800" b="1" dirty="0"/>
              <a:t>AP United States History</a:t>
            </a:r>
          </a:p>
          <a:p>
            <a:pPr marL="578358" lvl="1" indent="-285750">
              <a:spcBef>
                <a:spcPts val="0"/>
              </a:spcBef>
              <a:buFont typeface="Arial"/>
              <a:buChar char="•"/>
            </a:pPr>
            <a:r>
              <a:rPr lang="en-US" sz="1600" b="1" dirty="0"/>
              <a:t>6-8 </a:t>
            </a:r>
            <a:r>
              <a:rPr lang="en-US" sz="1600" b="1" dirty="0" err="1"/>
              <a:t>hrs</a:t>
            </a:r>
            <a:r>
              <a:rPr lang="en-US" sz="1600" b="1" dirty="0"/>
              <a:t> per week </a:t>
            </a:r>
            <a:r>
              <a:rPr lang="en-US" sz="1600" b="1" dirty="0">
                <a:solidFill>
                  <a:prstClr val="black"/>
                </a:solidFill>
              </a:rPr>
              <a:t>(average) outside of class time</a:t>
            </a:r>
            <a:endParaRPr lang="en-US" sz="1600" b="1" dirty="0"/>
          </a:p>
          <a:p>
            <a:pPr marL="578358" lvl="1" indent="-285750">
              <a:spcBef>
                <a:spcPts val="0"/>
              </a:spcBef>
              <a:buFont typeface="Arial"/>
              <a:buChar char="•"/>
            </a:pPr>
            <a:r>
              <a:rPr lang="en-US" sz="1600" b="1" dirty="0"/>
              <a:t>Summer </a:t>
            </a:r>
            <a:r>
              <a:rPr lang="en-US" sz="1600" b="1" dirty="0" smtClean="0"/>
              <a:t>assignment</a:t>
            </a:r>
          </a:p>
          <a:p>
            <a:pPr marL="578358" lvl="1" indent="-285750">
              <a:spcBef>
                <a:spcPts val="0"/>
              </a:spcBef>
              <a:buFont typeface="Arial"/>
              <a:buChar char="•"/>
            </a:pPr>
            <a:endParaRPr lang="en-US" sz="3000" b="1" dirty="0"/>
          </a:p>
          <a:p>
            <a:r>
              <a:rPr lang="en-US" sz="1800" b="1" dirty="0" smtClean="0"/>
              <a:t>Level </a:t>
            </a:r>
            <a:r>
              <a:rPr lang="en-US" sz="1800" b="1" dirty="0"/>
              <a:t>1 courses</a:t>
            </a:r>
          </a:p>
          <a:p>
            <a:pPr marL="578358" lvl="1" indent="-285750">
              <a:buFont typeface="Arial"/>
              <a:buChar char="•"/>
            </a:pPr>
            <a:r>
              <a:rPr lang="en-US" sz="1600" b="1" dirty="0"/>
              <a:t>3-4 hrs per week </a:t>
            </a:r>
            <a:r>
              <a:rPr lang="en-US" sz="1600" b="1" dirty="0">
                <a:solidFill>
                  <a:prstClr val="black"/>
                </a:solidFill>
              </a:rPr>
              <a:t>(average) outside of class time</a:t>
            </a:r>
            <a:r>
              <a:rPr lang="en-US" sz="1600" b="1" dirty="0"/>
              <a:t> </a:t>
            </a:r>
          </a:p>
          <a:p>
            <a:endParaRPr lang="en-US" sz="3000" b="1" dirty="0" smtClean="0"/>
          </a:p>
          <a:p>
            <a:endParaRPr lang="en-US" sz="1600" b="1" dirty="0"/>
          </a:p>
          <a:p>
            <a:r>
              <a:rPr lang="en-US" sz="1800" b="1" dirty="0"/>
              <a:t>Level 2 courses </a:t>
            </a:r>
          </a:p>
          <a:p>
            <a:pPr marL="578358" lvl="1" indent="-285750">
              <a:buFont typeface="Arial" pitchFamily="34" charset="0"/>
              <a:buChar char="•"/>
            </a:pPr>
            <a:r>
              <a:rPr lang="en-US" sz="1600" b="1" dirty="0"/>
              <a:t>2-3 hrs per week </a:t>
            </a:r>
            <a:r>
              <a:rPr lang="en-US" sz="1600" b="1" dirty="0">
                <a:solidFill>
                  <a:prstClr val="black"/>
                </a:solidFill>
              </a:rPr>
              <a:t>(average) outside of class time</a:t>
            </a:r>
            <a:endParaRPr lang="en-US" sz="1600" b="1" dirty="0"/>
          </a:p>
          <a:p>
            <a:endParaRPr lang="en-US" sz="1900" b="1" dirty="0" smtClean="0"/>
          </a:p>
          <a:p>
            <a:endParaRPr lang="en-US" sz="2400" b="1" dirty="0"/>
          </a:p>
          <a:p>
            <a:r>
              <a:rPr lang="en-US" sz="1800" b="1" dirty="0"/>
              <a:t>Level </a:t>
            </a:r>
            <a:r>
              <a:rPr lang="en-US" sz="1800" b="1" dirty="0" smtClean="0"/>
              <a:t>O </a:t>
            </a:r>
            <a:r>
              <a:rPr lang="en-US" sz="1800" b="1" dirty="0"/>
              <a:t>courses</a:t>
            </a:r>
          </a:p>
          <a:p>
            <a:pPr marL="578358" lvl="1" indent="-285750">
              <a:buFont typeface="Arial" pitchFamily="34" charset="0"/>
              <a:buChar char="•"/>
            </a:pPr>
            <a:r>
              <a:rPr lang="en-US" sz="1600" b="1" dirty="0"/>
              <a:t>1.5-3 hrs per week </a:t>
            </a:r>
            <a:r>
              <a:rPr lang="en-US" sz="1600" b="1" dirty="0">
                <a:solidFill>
                  <a:prstClr val="black"/>
                </a:solidFill>
              </a:rPr>
              <a:t>(average) outside of class time</a:t>
            </a:r>
            <a:endParaRPr lang="en-US" sz="1600" dirty="0"/>
          </a:p>
          <a:p>
            <a:pPr marL="118872" indent="0">
              <a:buNone/>
            </a:pPr>
            <a:endParaRPr lang="en-US" dirty="0"/>
          </a:p>
        </p:txBody>
      </p:sp>
    </p:spTree>
    <p:extLst>
      <p:ext uri="{BB962C8B-B14F-4D97-AF65-F5344CB8AC3E}">
        <p14:creationId xmlns:p14="http://schemas.microsoft.com/office/powerpoint/2010/main" val="16963243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527" t="14594" r="10927" b="5477"/>
          <a:stretch/>
        </p:blipFill>
        <p:spPr bwMode="auto">
          <a:xfrm>
            <a:off x="0" y="0"/>
            <a:ext cx="9144000" cy="6874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51567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100" dirty="0" smtClean="0"/>
              <a:t>Comparison Among Levels of </a:t>
            </a:r>
            <a:br>
              <a:rPr lang="en-US" sz="4100" dirty="0" smtClean="0"/>
            </a:br>
            <a:r>
              <a:rPr lang="en-US" sz="4100" dirty="0" smtClean="0"/>
              <a:t>World Languages</a:t>
            </a:r>
            <a:endParaRPr lang="en-US" sz="4100" dirty="0"/>
          </a:p>
        </p:txBody>
      </p:sp>
      <p:sp>
        <p:nvSpPr>
          <p:cNvPr id="3" name="Content Placeholder 2"/>
          <p:cNvSpPr>
            <a:spLocks noGrp="1"/>
          </p:cNvSpPr>
          <p:nvPr>
            <p:ph idx="1"/>
          </p:nvPr>
        </p:nvSpPr>
        <p:spPr/>
        <p:txBody>
          <a:bodyPr>
            <a:normAutofit fontScale="85000" lnSpcReduction="20000"/>
          </a:bodyPr>
          <a:lstStyle/>
          <a:p>
            <a:r>
              <a:rPr lang="en-US" b="1" dirty="0"/>
              <a:t>AP French, Spanish, Latin</a:t>
            </a:r>
          </a:p>
          <a:p>
            <a:pPr marL="578358" lvl="1" indent="-285750">
              <a:buFont typeface="Arial"/>
              <a:buChar char="•"/>
            </a:pPr>
            <a:r>
              <a:rPr lang="en-US" b="1" dirty="0"/>
              <a:t>5-8 hrs per week (average) outside of class time</a:t>
            </a:r>
          </a:p>
          <a:p>
            <a:pPr marL="578358" lvl="1" indent="-285750">
              <a:buFont typeface="Arial"/>
              <a:buChar char="•"/>
            </a:pPr>
            <a:r>
              <a:rPr lang="en-US" b="1" dirty="0"/>
              <a:t>Most courses have summer assignments</a:t>
            </a:r>
          </a:p>
          <a:p>
            <a:endParaRPr lang="en-US" b="1" dirty="0"/>
          </a:p>
          <a:p>
            <a:r>
              <a:rPr lang="en-US" b="1" dirty="0"/>
              <a:t>Level 1 courses</a:t>
            </a:r>
          </a:p>
          <a:p>
            <a:pPr marL="578358" lvl="1" indent="-285750">
              <a:buFont typeface="Arial"/>
              <a:buChar char="•"/>
            </a:pPr>
            <a:r>
              <a:rPr lang="en-US" b="1" dirty="0"/>
              <a:t>3-6 hrs per week (average) outside of class time</a:t>
            </a:r>
          </a:p>
          <a:p>
            <a:endParaRPr lang="en-US" b="1" dirty="0"/>
          </a:p>
          <a:p>
            <a:r>
              <a:rPr lang="en-US" b="1" dirty="0"/>
              <a:t>Level 2 courses </a:t>
            </a:r>
          </a:p>
          <a:p>
            <a:pPr marL="578358" lvl="1" indent="-285750">
              <a:buFont typeface="Arial" pitchFamily="34" charset="0"/>
              <a:buChar char="•"/>
            </a:pPr>
            <a:r>
              <a:rPr lang="en-US" b="1" dirty="0"/>
              <a:t>2-4  hrs per week (average) outside of class time</a:t>
            </a:r>
          </a:p>
          <a:p>
            <a:endParaRPr lang="en-US" b="1" dirty="0"/>
          </a:p>
          <a:p>
            <a:r>
              <a:rPr lang="en-US" b="1" dirty="0"/>
              <a:t>Level </a:t>
            </a:r>
            <a:r>
              <a:rPr lang="en-US" b="1" dirty="0" smtClean="0"/>
              <a:t>O </a:t>
            </a:r>
            <a:r>
              <a:rPr lang="en-US" b="1" dirty="0"/>
              <a:t>courses </a:t>
            </a:r>
          </a:p>
          <a:p>
            <a:pPr marL="578358" lvl="1" indent="-285750">
              <a:buFont typeface="Arial" pitchFamily="34" charset="0"/>
              <a:buChar char="•"/>
            </a:pPr>
            <a:r>
              <a:rPr lang="en-US" b="1" dirty="0"/>
              <a:t>2-4 hrs per week (average) outside of class time</a:t>
            </a:r>
          </a:p>
          <a:p>
            <a:endParaRPr lang="en-US" dirty="0"/>
          </a:p>
        </p:txBody>
      </p:sp>
    </p:spTree>
    <p:extLst>
      <p:ext uri="{BB962C8B-B14F-4D97-AF65-F5344CB8AC3E}">
        <p14:creationId xmlns:p14="http://schemas.microsoft.com/office/powerpoint/2010/main" val="36198221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The Process</a:t>
            </a:r>
            <a:endParaRPr lang="en-US" dirty="0"/>
          </a:p>
        </p:txBody>
      </p:sp>
      <p:sp>
        <p:nvSpPr>
          <p:cNvPr id="3" name="Content Placeholder 2"/>
          <p:cNvSpPr>
            <a:spLocks noGrp="1"/>
          </p:cNvSpPr>
          <p:nvPr>
            <p:ph idx="1"/>
          </p:nvPr>
        </p:nvSpPr>
        <p:spPr>
          <a:xfrm>
            <a:off x="685800" y="1828800"/>
            <a:ext cx="7696200" cy="4930409"/>
          </a:xfrm>
        </p:spPr>
        <p:txBody>
          <a:bodyPr>
            <a:normAutofit fontScale="47500" lnSpcReduction="20000"/>
          </a:bodyPr>
          <a:lstStyle/>
          <a:p>
            <a:pPr marL="82296" indent="0">
              <a:lnSpc>
                <a:spcPct val="120000"/>
              </a:lnSpc>
              <a:buNone/>
            </a:pPr>
            <a:r>
              <a:rPr lang="en-US" sz="4700" dirty="0">
                <a:cs typeface="Iskoola Pota" pitchFamily="34" charset="0"/>
              </a:rPr>
              <a:t>1. </a:t>
            </a:r>
            <a:r>
              <a:rPr lang="en-US" sz="4700" dirty="0" smtClean="0">
                <a:cs typeface="Iskoola Pota" pitchFamily="34" charset="0"/>
              </a:rPr>
              <a:t> </a:t>
            </a:r>
            <a:r>
              <a:rPr lang="en-US" sz="4700" b="1" u="sng" dirty="0" smtClean="0">
                <a:cs typeface="Iskoola Pota" pitchFamily="34" charset="0"/>
              </a:rPr>
              <a:t>Get </a:t>
            </a:r>
            <a:r>
              <a:rPr lang="en-US" sz="4700" b="1" u="sng" dirty="0">
                <a:cs typeface="Iskoola Pota" pitchFamily="34" charset="0"/>
              </a:rPr>
              <a:t>Informed</a:t>
            </a:r>
          </a:p>
          <a:p>
            <a:pPr lvl="0">
              <a:lnSpc>
                <a:spcPct val="120000"/>
              </a:lnSpc>
            </a:pPr>
            <a:r>
              <a:rPr lang="en-US" sz="3500" dirty="0">
                <a:cs typeface="Iskoola Pota" pitchFamily="34" charset="0"/>
              </a:rPr>
              <a:t>Read the </a:t>
            </a:r>
            <a:r>
              <a:rPr lang="en-US" sz="3500" u="sng" dirty="0">
                <a:cs typeface="Iskoola Pota" pitchFamily="34" charset="0"/>
              </a:rPr>
              <a:t>Program Of Studies</a:t>
            </a:r>
            <a:r>
              <a:rPr lang="en-US" sz="3500" dirty="0">
                <a:cs typeface="Iskoola Pota" pitchFamily="34" charset="0"/>
              </a:rPr>
              <a:t> and course information posted </a:t>
            </a:r>
            <a:r>
              <a:rPr lang="en-US" sz="3500" dirty="0" smtClean="0">
                <a:cs typeface="Iskoola Pota" pitchFamily="34" charset="0"/>
              </a:rPr>
              <a:t>online</a:t>
            </a:r>
            <a:r>
              <a:rPr lang="en-US" sz="3500" dirty="0">
                <a:cs typeface="Iskoola Pota" pitchFamily="34" charset="0"/>
              </a:rPr>
              <a:t>, speak with your teachers</a:t>
            </a:r>
          </a:p>
          <a:p>
            <a:pPr lvl="0">
              <a:lnSpc>
                <a:spcPct val="120000"/>
              </a:lnSpc>
            </a:pPr>
            <a:r>
              <a:rPr lang="en-US" sz="3500" dirty="0" smtClean="0">
                <a:cs typeface="Iskoola Pota" pitchFamily="34" charset="0"/>
              </a:rPr>
              <a:t>Course Selection night</a:t>
            </a:r>
            <a:endParaRPr lang="en-US" sz="3500" dirty="0">
              <a:cs typeface="Iskoola Pota" pitchFamily="34" charset="0"/>
            </a:endParaRPr>
          </a:p>
          <a:p>
            <a:pPr lvl="0">
              <a:lnSpc>
                <a:spcPct val="120000"/>
              </a:lnSpc>
            </a:pPr>
            <a:r>
              <a:rPr lang="en-US" sz="3500" dirty="0" smtClean="0">
                <a:cs typeface="Iskoola Pota" pitchFamily="34" charset="0"/>
              </a:rPr>
              <a:t>Class meetings - Monday, February 2</a:t>
            </a:r>
            <a:r>
              <a:rPr lang="en-US" sz="3500" baseline="30000" dirty="0" smtClean="0">
                <a:cs typeface="Iskoola Pota" pitchFamily="34" charset="0"/>
              </a:rPr>
              <a:t>nd</a:t>
            </a:r>
            <a:r>
              <a:rPr lang="en-US" sz="3500" dirty="0" smtClean="0">
                <a:cs typeface="Iskoola Pota" pitchFamily="34" charset="0"/>
              </a:rPr>
              <a:t>  </a:t>
            </a:r>
            <a:endParaRPr lang="en-US" sz="3500" dirty="0">
              <a:cs typeface="Iskoola Pota" pitchFamily="34" charset="0"/>
            </a:endParaRPr>
          </a:p>
          <a:p>
            <a:endParaRPr lang="en-US" sz="3400" dirty="0" smtClean="0">
              <a:cs typeface="Iskoola Pota" pitchFamily="34" charset="0"/>
            </a:endParaRPr>
          </a:p>
          <a:p>
            <a:pPr marL="463550" indent="-382588">
              <a:lnSpc>
                <a:spcPct val="120000"/>
              </a:lnSpc>
              <a:buNone/>
            </a:pPr>
            <a:r>
              <a:rPr lang="en-US" sz="4700" dirty="0" smtClean="0">
                <a:cs typeface="Iskoola Pota" pitchFamily="34" charset="0"/>
              </a:rPr>
              <a:t>2</a:t>
            </a:r>
            <a:r>
              <a:rPr lang="en-US" sz="4700" dirty="0">
                <a:cs typeface="Iskoola Pota" pitchFamily="34" charset="0"/>
              </a:rPr>
              <a:t>. </a:t>
            </a:r>
            <a:r>
              <a:rPr lang="en-US" sz="4700" dirty="0" smtClean="0">
                <a:cs typeface="Iskoola Pota" pitchFamily="34" charset="0"/>
              </a:rPr>
              <a:t> </a:t>
            </a:r>
            <a:r>
              <a:rPr lang="en-US" sz="4700" b="1" u="sng" dirty="0" smtClean="0">
                <a:cs typeface="Iskoola Pota" pitchFamily="34" charset="0"/>
              </a:rPr>
              <a:t>Complete </a:t>
            </a:r>
            <a:r>
              <a:rPr lang="en-US" sz="4700" b="1" u="sng" dirty="0">
                <a:cs typeface="Iskoola Pota" pitchFamily="34" charset="0"/>
              </a:rPr>
              <a:t>the Course Selection </a:t>
            </a:r>
            <a:r>
              <a:rPr lang="en-US" sz="4700" b="1" u="sng" dirty="0" smtClean="0">
                <a:cs typeface="Iskoola Pota" pitchFamily="34" charset="0"/>
              </a:rPr>
              <a:t>Worksheet </a:t>
            </a:r>
            <a:r>
              <a:rPr lang="en-US" sz="4700" b="1" u="sng" dirty="0">
                <a:cs typeface="Iskoola Pota" pitchFamily="34" charset="0"/>
              </a:rPr>
              <a:t>with your requests </a:t>
            </a:r>
          </a:p>
          <a:p>
            <a:pPr lvl="0">
              <a:lnSpc>
                <a:spcPct val="120000"/>
              </a:lnSpc>
            </a:pPr>
            <a:r>
              <a:rPr lang="en-US" sz="3400" dirty="0">
                <a:cs typeface="Iskoola Pota" pitchFamily="34" charset="0"/>
              </a:rPr>
              <a:t>Be sure all information is accurate and complete</a:t>
            </a:r>
          </a:p>
          <a:p>
            <a:pPr lvl="0">
              <a:lnSpc>
                <a:spcPct val="120000"/>
              </a:lnSpc>
            </a:pPr>
            <a:r>
              <a:rPr lang="en-US" sz="3400" dirty="0">
                <a:cs typeface="Iskoola Pota" pitchFamily="34" charset="0"/>
              </a:rPr>
              <a:t>Week of February </a:t>
            </a:r>
            <a:r>
              <a:rPr lang="en-US" sz="3400" dirty="0" smtClean="0">
                <a:cs typeface="Iskoola Pota" pitchFamily="34" charset="0"/>
              </a:rPr>
              <a:t>2-6:  </a:t>
            </a:r>
            <a:r>
              <a:rPr lang="en-US" sz="3400" dirty="0">
                <a:cs typeface="Iskoola Pota" pitchFamily="34" charset="0"/>
              </a:rPr>
              <a:t>Teachers will spend class time discussing department </a:t>
            </a:r>
            <a:r>
              <a:rPr lang="en-US" sz="3400" dirty="0" smtClean="0">
                <a:cs typeface="Iskoola Pota" pitchFamily="34" charset="0"/>
              </a:rPr>
              <a:t>courses and </a:t>
            </a:r>
            <a:r>
              <a:rPr lang="en-US" sz="3400" dirty="0">
                <a:cs typeface="Iskoola Pota" pitchFamily="34" charset="0"/>
              </a:rPr>
              <a:t>their recommendations, and signing Course Selection </a:t>
            </a:r>
            <a:r>
              <a:rPr lang="en-US" sz="3400" dirty="0" smtClean="0">
                <a:cs typeface="Iskoola Pota" pitchFamily="34" charset="0"/>
              </a:rPr>
              <a:t>Worksheet</a:t>
            </a:r>
            <a:endParaRPr lang="en-US" sz="3400" dirty="0">
              <a:cs typeface="Iskoola Pota" pitchFamily="34" charset="0"/>
            </a:endParaRPr>
          </a:p>
          <a:p>
            <a:pPr lvl="0">
              <a:lnSpc>
                <a:spcPct val="120000"/>
              </a:lnSpc>
            </a:pPr>
            <a:r>
              <a:rPr lang="en-US" sz="3400" dirty="0">
                <a:cs typeface="Iskoola Pota" pitchFamily="34" charset="0"/>
              </a:rPr>
              <a:t>Sign your form when completed</a:t>
            </a:r>
          </a:p>
          <a:p>
            <a:pPr lvl="0">
              <a:lnSpc>
                <a:spcPct val="120000"/>
              </a:lnSpc>
            </a:pPr>
            <a:r>
              <a:rPr lang="en-US" sz="3400" dirty="0">
                <a:cs typeface="Iskoola Pota" pitchFamily="34" charset="0"/>
              </a:rPr>
              <a:t>Obtain your parent’s signature </a:t>
            </a:r>
            <a:endParaRPr lang="en-US" sz="3400" dirty="0" smtClean="0">
              <a:cs typeface="Iskoola Pota" pitchFamily="34" charset="0"/>
            </a:endParaRPr>
          </a:p>
          <a:p>
            <a:pPr lvl="0">
              <a:lnSpc>
                <a:spcPct val="120000"/>
              </a:lnSpc>
            </a:pPr>
            <a:r>
              <a:rPr lang="en-US" sz="3400" dirty="0" smtClean="0">
                <a:cs typeface="Iskoola Pota" pitchFamily="34" charset="0"/>
              </a:rPr>
              <a:t>Enter your </a:t>
            </a:r>
            <a:r>
              <a:rPr lang="en-US" sz="3400" b="1" i="1" dirty="0" smtClean="0">
                <a:cs typeface="Iskoola Pota" pitchFamily="34" charset="0"/>
              </a:rPr>
              <a:t>Requests</a:t>
            </a:r>
            <a:r>
              <a:rPr lang="en-US" sz="3400" dirty="0" smtClean="0">
                <a:cs typeface="Iskoola Pota" pitchFamily="34" charset="0"/>
              </a:rPr>
              <a:t> into Infinite Campus</a:t>
            </a:r>
            <a:endParaRPr lang="en-US" sz="3400" dirty="0">
              <a:cs typeface="Iskoola Pota" pitchFamily="34" charset="0"/>
            </a:endParaRPr>
          </a:p>
          <a:p>
            <a:pPr lvl="0">
              <a:lnSpc>
                <a:spcPct val="120000"/>
              </a:lnSpc>
            </a:pPr>
            <a:r>
              <a:rPr lang="en-US" sz="3400" dirty="0">
                <a:cs typeface="Iskoola Pota" pitchFamily="34" charset="0"/>
              </a:rPr>
              <a:t>Turn your </a:t>
            </a:r>
            <a:r>
              <a:rPr lang="en-US" sz="3400" dirty="0" smtClean="0">
                <a:cs typeface="Iskoola Pota" pitchFamily="34" charset="0"/>
              </a:rPr>
              <a:t>completed, </a:t>
            </a:r>
            <a:r>
              <a:rPr lang="en-US" sz="3400" dirty="0">
                <a:cs typeface="Iskoola Pota" pitchFamily="34" charset="0"/>
              </a:rPr>
              <a:t>signed </a:t>
            </a:r>
            <a:r>
              <a:rPr lang="en-US" sz="3400" dirty="0" smtClean="0">
                <a:cs typeface="Iskoola Pota" pitchFamily="34" charset="0"/>
              </a:rPr>
              <a:t>Course Selection Worksheet </a:t>
            </a:r>
            <a:r>
              <a:rPr lang="en-US" sz="3400" dirty="0">
                <a:cs typeface="Iskoola Pota" pitchFamily="34" charset="0"/>
              </a:rPr>
              <a:t>into your school counselor on or before February </a:t>
            </a:r>
            <a:r>
              <a:rPr lang="en-US" sz="3400" dirty="0" smtClean="0">
                <a:cs typeface="Iskoola Pota" pitchFamily="34" charset="0"/>
              </a:rPr>
              <a:t>10, 2015</a:t>
            </a:r>
            <a:endParaRPr lang="en-US" sz="3400" dirty="0">
              <a:cs typeface="Iskoola Pota" pitchFamily="34" charset="0"/>
            </a:endParaRPr>
          </a:p>
          <a:p>
            <a:endParaRPr lang="en-US" dirty="0" smtClean="0">
              <a:latin typeface="Iskoola Pota" pitchFamily="34" charset="0"/>
              <a:cs typeface="Iskoola Pota" pitchFamily="34" charset="0"/>
            </a:endParaRPr>
          </a:p>
          <a:p>
            <a:endParaRPr lang="en-US" dirty="0"/>
          </a:p>
        </p:txBody>
      </p:sp>
    </p:spTree>
    <p:extLst>
      <p:ext uri="{BB962C8B-B14F-4D97-AF65-F5344CB8AC3E}">
        <p14:creationId xmlns:p14="http://schemas.microsoft.com/office/powerpoint/2010/main" val="6835887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The Process</a:t>
            </a:r>
            <a:endParaRPr lang="en-US" dirty="0"/>
          </a:p>
        </p:txBody>
      </p:sp>
      <p:sp>
        <p:nvSpPr>
          <p:cNvPr id="3" name="Content Placeholder 2"/>
          <p:cNvSpPr>
            <a:spLocks noGrp="1"/>
          </p:cNvSpPr>
          <p:nvPr>
            <p:ph idx="1"/>
          </p:nvPr>
        </p:nvSpPr>
        <p:spPr/>
        <p:txBody>
          <a:bodyPr>
            <a:normAutofit/>
          </a:bodyPr>
          <a:lstStyle/>
          <a:p>
            <a:pPr marL="0" indent="0">
              <a:buNone/>
            </a:pPr>
            <a:r>
              <a:rPr lang="en-US" sz="2600" b="1" dirty="0">
                <a:cs typeface="Iskoola Pota" pitchFamily="34" charset="0"/>
              </a:rPr>
              <a:t>3.  </a:t>
            </a:r>
            <a:r>
              <a:rPr lang="en-US" sz="2600" b="1" u="sng" dirty="0">
                <a:cs typeface="Iskoola Pota" pitchFamily="34" charset="0"/>
              </a:rPr>
              <a:t>Review your requests with your school counselor</a:t>
            </a:r>
          </a:p>
          <a:p>
            <a:pPr lvl="0"/>
            <a:r>
              <a:rPr lang="en-US" sz="2000" dirty="0">
                <a:cs typeface="Iskoola Pota" pitchFamily="34" charset="0"/>
              </a:rPr>
              <a:t>Schedule an appointment between February </a:t>
            </a:r>
            <a:r>
              <a:rPr lang="en-US" sz="2000" dirty="0" smtClean="0">
                <a:cs typeface="Iskoola Pota" pitchFamily="34" charset="0"/>
              </a:rPr>
              <a:t>10 </a:t>
            </a:r>
            <a:r>
              <a:rPr lang="en-US" sz="2000" dirty="0">
                <a:cs typeface="Iskoola Pota" pitchFamily="34" charset="0"/>
              </a:rPr>
              <a:t>and </a:t>
            </a:r>
            <a:r>
              <a:rPr lang="en-US" sz="2000" dirty="0" smtClean="0">
                <a:cs typeface="Iskoola Pota" pitchFamily="34" charset="0"/>
              </a:rPr>
              <a:t>27</a:t>
            </a:r>
            <a:r>
              <a:rPr lang="en-US" sz="2000" baseline="30000" dirty="0" smtClean="0">
                <a:cs typeface="Iskoola Pota" pitchFamily="34" charset="0"/>
              </a:rPr>
              <a:t>th</a:t>
            </a:r>
            <a:r>
              <a:rPr lang="en-US" sz="2000" dirty="0" smtClean="0">
                <a:cs typeface="Iskoola Pota" pitchFamily="34" charset="0"/>
              </a:rPr>
              <a:t> </a:t>
            </a:r>
          </a:p>
          <a:p>
            <a:pPr lvl="0"/>
            <a:r>
              <a:rPr lang="en-US" sz="2000" dirty="0" smtClean="0">
                <a:cs typeface="Iskoola Pota" pitchFamily="34" charset="0"/>
              </a:rPr>
              <a:t>Enter </a:t>
            </a:r>
            <a:r>
              <a:rPr lang="en-US" sz="2000" dirty="0">
                <a:cs typeface="Iskoola Pota" pitchFamily="34" charset="0"/>
              </a:rPr>
              <a:t>your final selections into </a:t>
            </a:r>
            <a:r>
              <a:rPr lang="en-US" sz="2000" dirty="0" smtClean="0">
                <a:cs typeface="Iskoola Pota" pitchFamily="34" charset="0"/>
              </a:rPr>
              <a:t>Infinite </a:t>
            </a:r>
            <a:r>
              <a:rPr lang="en-US" sz="2000" dirty="0">
                <a:cs typeface="Iskoola Pota" pitchFamily="34" charset="0"/>
              </a:rPr>
              <a:t>Campus </a:t>
            </a:r>
            <a:r>
              <a:rPr lang="en-US" sz="2000" dirty="0" smtClean="0">
                <a:cs typeface="Iskoola Pota" pitchFamily="34" charset="0"/>
              </a:rPr>
              <a:t>(with counselor’s assistance)</a:t>
            </a:r>
          </a:p>
          <a:p>
            <a:pPr lvl="0"/>
            <a:r>
              <a:rPr lang="en-US" sz="2000" dirty="0" smtClean="0">
                <a:cs typeface="Iskoola Pota" pitchFamily="34" charset="0"/>
              </a:rPr>
              <a:t>Print out Final Course Request Form from Infinite Campus</a:t>
            </a:r>
            <a:endParaRPr lang="en-US" sz="2000" dirty="0">
              <a:cs typeface="Iskoola Pota" pitchFamily="34" charset="0"/>
            </a:endParaRPr>
          </a:p>
          <a:p>
            <a:endParaRPr lang="en-US" sz="2600" dirty="0" smtClean="0">
              <a:cs typeface="Iskoola Pota" pitchFamily="34" charset="0"/>
            </a:endParaRPr>
          </a:p>
          <a:p>
            <a:pPr marL="0" indent="0">
              <a:buNone/>
            </a:pPr>
            <a:r>
              <a:rPr lang="en-US" sz="2600" b="1" dirty="0" smtClean="0">
                <a:cs typeface="Iskoola Pota" pitchFamily="34" charset="0"/>
              </a:rPr>
              <a:t>4</a:t>
            </a:r>
            <a:r>
              <a:rPr lang="en-US" sz="2600" b="1" dirty="0">
                <a:cs typeface="Iskoola Pota" pitchFamily="34" charset="0"/>
              </a:rPr>
              <a:t>. </a:t>
            </a:r>
            <a:r>
              <a:rPr lang="en-US" sz="2600" b="1" dirty="0" smtClean="0">
                <a:cs typeface="Iskoola Pota" pitchFamily="34" charset="0"/>
              </a:rPr>
              <a:t> </a:t>
            </a:r>
            <a:r>
              <a:rPr lang="en-US" sz="2600" b="1" u="sng" dirty="0" smtClean="0">
                <a:cs typeface="Iskoola Pota" pitchFamily="34" charset="0"/>
              </a:rPr>
              <a:t>Final </a:t>
            </a:r>
            <a:r>
              <a:rPr lang="en-US" sz="2600" b="1" u="sng" dirty="0">
                <a:cs typeface="Iskoola Pota" pitchFamily="34" charset="0"/>
              </a:rPr>
              <a:t>Step</a:t>
            </a:r>
          </a:p>
          <a:p>
            <a:pPr lvl="0"/>
            <a:r>
              <a:rPr lang="en-US" sz="2000" dirty="0" smtClean="0">
                <a:cs typeface="Iskoola Pota" pitchFamily="34" charset="0"/>
              </a:rPr>
              <a:t>Sign </a:t>
            </a:r>
            <a:r>
              <a:rPr lang="en-US" sz="2000" dirty="0">
                <a:cs typeface="Iskoola Pota" pitchFamily="34" charset="0"/>
              </a:rPr>
              <a:t>and obtain your parent’s signature on the Final Course Request Form </a:t>
            </a:r>
            <a:endParaRPr lang="en-US" sz="2000" dirty="0" smtClean="0">
              <a:cs typeface="Iskoola Pota" pitchFamily="34" charset="0"/>
            </a:endParaRPr>
          </a:p>
          <a:p>
            <a:pPr lvl="0"/>
            <a:r>
              <a:rPr lang="en-US" sz="2000" dirty="0" smtClean="0">
                <a:cs typeface="Iskoola Pota" pitchFamily="34" charset="0"/>
              </a:rPr>
              <a:t>Return </a:t>
            </a:r>
            <a:r>
              <a:rPr lang="en-US" sz="2000" dirty="0">
                <a:cs typeface="Iskoola Pota" pitchFamily="34" charset="0"/>
              </a:rPr>
              <a:t>the Final Course Request Form to your school counselor on or </a:t>
            </a:r>
            <a:r>
              <a:rPr lang="en-US" sz="2000" dirty="0" smtClean="0">
                <a:cs typeface="Iskoola Pota" pitchFamily="34" charset="0"/>
              </a:rPr>
              <a:t>before </a:t>
            </a:r>
            <a:r>
              <a:rPr lang="en-US" sz="2000" b="1" u="sng" dirty="0" smtClean="0">
                <a:cs typeface="Iskoola Pota" pitchFamily="34" charset="0"/>
              </a:rPr>
              <a:t>MARCH 2, 2015</a:t>
            </a:r>
            <a:endParaRPr lang="en-US" sz="2000" b="1" dirty="0">
              <a:cs typeface="Iskoola Pota" pitchFamily="34" charset="0"/>
            </a:endParaRPr>
          </a:p>
          <a:p>
            <a:endParaRPr lang="en-US" dirty="0"/>
          </a:p>
        </p:txBody>
      </p:sp>
    </p:spTree>
    <p:extLst>
      <p:ext uri="{BB962C8B-B14F-4D97-AF65-F5344CB8AC3E}">
        <p14:creationId xmlns:p14="http://schemas.microsoft.com/office/powerpoint/2010/main" val="31630036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smtClean="0"/>
              <a:t>Changing/Dropping Courses</a:t>
            </a:r>
            <a:endParaRPr lang="en-US" dirty="0"/>
          </a:p>
        </p:txBody>
      </p:sp>
      <p:sp>
        <p:nvSpPr>
          <p:cNvPr id="5" name="Content Placeholder 4"/>
          <p:cNvSpPr>
            <a:spLocks noGrp="1"/>
          </p:cNvSpPr>
          <p:nvPr>
            <p:ph idx="1"/>
          </p:nvPr>
        </p:nvSpPr>
        <p:spPr>
          <a:xfrm>
            <a:off x="457200" y="1775191"/>
            <a:ext cx="8458200" cy="4625609"/>
          </a:xfrm>
        </p:spPr>
        <p:txBody>
          <a:bodyPr>
            <a:normAutofit fontScale="92500" lnSpcReduction="10000"/>
          </a:bodyPr>
          <a:lstStyle/>
          <a:p>
            <a:pPr marL="0" indent="0">
              <a:spcAft>
                <a:spcPts val="1200"/>
              </a:spcAft>
              <a:buNone/>
            </a:pPr>
            <a:r>
              <a:rPr lang="en-US" dirty="0" smtClean="0">
                <a:cs typeface="Iskoola Pota" pitchFamily="34" charset="0"/>
              </a:rPr>
              <a:t>Once </a:t>
            </a:r>
            <a:r>
              <a:rPr lang="en-US" dirty="0">
                <a:cs typeface="Iskoola Pota" pitchFamily="34" charset="0"/>
              </a:rPr>
              <a:t>schedules are finalized, </a:t>
            </a:r>
            <a:r>
              <a:rPr lang="en-US" dirty="0" smtClean="0">
                <a:cs typeface="Iskoola Pota" pitchFamily="34" charset="0"/>
              </a:rPr>
              <a:t>counselors </a:t>
            </a:r>
            <a:r>
              <a:rPr lang="en-US" dirty="0">
                <a:cs typeface="Iskoola Pota" pitchFamily="34" charset="0"/>
              </a:rPr>
              <a:t>will make </a:t>
            </a:r>
            <a:r>
              <a:rPr lang="en-US" dirty="0" smtClean="0">
                <a:cs typeface="Iskoola Pota" pitchFamily="34" charset="0"/>
              </a:rPr>
              <a:t>changes </a:t>
            </a:r>
            <a:r>
              <a:rPr lang="en-US" dirty="0">
                <a:cs typeface="Iskoola Pota" pitchFamily="34" charset="0"/>
              </a:rPr>
              <a:t>for the following </a:t>
            </a:r>
            <a:r>
              <a:rPr lang="en-US" dirty="0" smtClean="0">
                <a:cs typeface="Iskoola Pota" pitchFamily="34" charset="0"/>
              </a:rPr>
              <a:t>reasons only:</a:t>
            </a:r>
          </a:p>
          <a:p>
            <a:pPr lvl="0"/>
            <a:r>
              <a:rPr lang="en-US" dirty="0" smtClean="0">
                <a:cs typeface="Iskoola Pota" pitchFamily="34" charset="0"/>
              </a:rPr>
              <a:t>An </a:t>
            </a:r>
            <a:r>
              <a:rPr lang="en-US" dirty="0">
                <a:cs typeface="Iskoola Pota" pitchFamily="34" charset="0"/>
              </a:rPr>
              <a:t>incomplete schedule or insufficient credits</a:t>
            </a:r>
          </a:p>
          <a:p>
            <a:pPr lvl="0"/>
            <a:r>
              <a:rPr lang="en-US" dirty="0">
                <a:cs typeface="Iskoola Pota" pitchFamily="34" charset="0"/>
              </a:rPr>
              <a:t>A course scheduled in error by the school</a:t>
            </a:r>
          </a:p>
          <a:p>
            <a:pPr lvl="0"/>
            <a:r>
              <a:rPr lang="en-US" dirty="0" smtClean="0">
                <a:cs typeface="Iskoola Pota" pitchFamily="34" charset="0"/>
              </a:rPr>
              <a:t>Changes </a:t>
            </a:r>
            <a:r>
              <a:rPr lang="en-US" dirty="0">
                <a:cs typeface="Iskoola Pota" pitchFamily="34" charset="0"/>
              </a:rPr>
              <a:t>needed as the result of courses failed</a:t>
            </a:r>
          </a:p>
          <a:p>
            <a:r>
              <a:rPr lang="en-US" dirty="0" smtClean="0">
                <a:cs typeface="Iskoola Pota" pitchFamily="34" charset="0"/>
              </a:rPr>
              <a:t>Changes </a:t>
            </a:r>
            <a:r>
              <a:rPr lang="en-US" dirty="0">
                <a:cs typeface="Iskoola Pota" pitchFamily="34" charset="0"/>
              </a:rPr>
              <a:t>needed as the result of summer school </a:t>
            </a:r>
            <a:r>
              <a:rPr lang="en-US" dirty="0" smtClean="0">
                <a:cs typeface="Iskoola Pota" pitchFamily="34" charset="0"/>
              </a:rPr>
              <a:t>work</a:t>
            </a:r>
          </a:p>
          <a:p>
            <a:r>
              <a:rPr lang="en-US" dirty="0" smtClean="0">
                <a:cs typeface="Iskoola Pota" pitchFamily="34" charset="0"/>
              </a:rPr>
              <a:t>As always, students with concerns regarding their academic progress should speak to their teacher and school counselor.</a:t>
            </a:r>
            <a:endParaRPr lang="en-US" dirty="0">
              <a:cs typeface="Iskoola Pota" pitchFamily="34" charset="0"/>
            </a:endParaRPr>
          </a:p>
          <a:p>
            <a:endParaRPr lang="en-US" dirty="0"/>
          </a:p>
        </p:txBody>
      </p:sp>
    </p:spTree>
    <p:extLst>
      <p:ext uri="{BB962C8B-B14F-4D97-AF65-F5344CB8AC3E}">
        <p14:creationId xmlns:p14="http://schemas.microsoft.com/office/powerpoint/2010/main" val="20321696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solidFill>
                  <a:srgbClr val="FFC800"/>
                </a:solidFill>
              </a:rPr>
              <a:t>Calendar for </a:t>
            </a:r>
            <a:r>
              <a:rPr lang="en-US" dirty="0" smtClean="0"/>
              <a:t/>
            </a:r>
            <a:br>
              <a:rPr lang="en-US" dirty="0" smtClean="0"/>
            </a:br>
            <a:r>
              <a:rPr lang="en-US" dirty="0" smtClean="0"/>
              <a:t>Changing/Dropping Courses </a:t>
            </a:r>
            <a:endParaRPr lang="en-US" dirty="0"/>
          </a:p>
        </p:txBody>
      </p:sp>
      <p:sp>
        <p:nvSpPr>
          <p:cNvPr id="3" name="Content Placeholder 2"/>
          <p:cNvSpPr>
            <a:spLocks noGrp="1"/>
          </p:cNvSpPr>
          <p:nvPr>
            <p:ph idx="1"/>
          </p:nvPr>
        </p:nvSpPr>
        <p:spPr/>
        <p:txBody>
          <a:bodyPr>
            <a:normAutofit fontScale="92500" lnSpcReduction="20000"/>
          </a:bodyPr>
          <a:lstStyle/>
          <a:p>
            <a:pPr lvl="0"/>
            <a:r>
              <a:rPr lang="en-US" dirty="0" smtClean="0">
                <a:cs typeface="Iskoola Pota" pitchFamily="34" charset="0"/>
              </a:rPr>
              <a:t>Course </a:t>
            </a:r>
            <a:r>
              <a:rPr lang="en-US" dirty="0">
                <a:cs typeface="Iskoola Pota" pitchFamily="34" charset="0"/>
              </a:rPr>
              <a:t>changes </a:t>
            </a:r>
            <a:r>
              <a:rPr lang="en-US" dirty="0" smtClean="0">
                <a:cs typeface="Iskoola Pota" pitchFamily="34" charset="0"/>
              </a:rPr>
              <a:t>will not be approved during </a:t>
            </a:r>
            <a:r>
              <a:rPr lang="en-US" dirty="0">
                <a:cs typeface="Iskoola Pota" pitchFamily="34" charset="0"/>
              </a:rPr>
              <a:t>the first two weeks of </a:t>
            </a:r>
            <a:r>
              <a:rPr lang="en-US" dirty="0" smtClean="0">
                <a:cs typeface="Iskoola Pota" pitchFamily="34" charset="0"/>
              </a:rPr>
              <a:t>any course (except for reasons posted on previous slide).</a:t>
            </a:r>
          </a:p>
          <a:p>
            <a:pPr marL="118872" lvl="0" indent="0">
              <a:buNone/>
            </a:pPr>
            <a:endParaRPr lang="en-US" dirty="0" smtClean="0">
              <a:cs typeface="Iskoola Pota" pitchFamily="34" charset="0"/>
            </a:endParaRPr>
          </a:p>
          <a:p>
            <a:pPr lvl="0"/>
            <a:r>
              <a:rPr lang="en-US" dirty="0" smtClean="0">
                <a:cs typeface="Iskoola Pota" pitchFamily="34" charset="0"/>
              </a:rPr>
              <a:t>After </a:t>
            </a:r>
            <a:r>
              <a:rPr lang="en-US" dirty="0">
                <a:cs typeface="Iskoola Pota" pitchFamily="34" charset="0"/>
              </a:rPr>
              <a:t>the </a:t>
            </a:r>
            <a:r>
              <a:rPr lang="en-US" i="1" dirty="0" smtClean="0">
                <a:cs typeface="Iskoola Pota" pitchFamily="34" charset="0"/>
              </a:rPr>
              <a:t>first quarter </a:t>
            </a:r>
            <a:r>
              <a:rPr lang="en-US" dirty="0" smtClean="0">
                <a:cs typeface="Iskoola Pota" pitchFamily="34" charset="0"/>
              </a:rPr>
              <a:t>of </a:t>
            </a:r>
            <a:r>
              <a:rPr lang="en-US" dirty="0">
                <a:cs typeface="Iskoola Pota" pitchFamily="34" charset="0"/>
              </a:rPr>
              <a:t>any course, any changes will result in a grade of </a:t>
            </a:r>
            <a:r>
              <a:rPr lang="en-US" b="1" dirty="0">
                <a:cs typeface="Iskoola Pota" pitchFamily="34" charset="0"/>
              </a:rPr>
              <a:t>“W” </a:t>
            </a:r>
            <a:r>
              <a:rPr lang="en-US" dirty="0">
                <a:cs typeface="Iskoola Pota" pitchFamily="34" charset="0"/>
              </a:rPr>
              <a:t>(withdrawn</a:t>
            </a:r>
            <a:r>
              <a:rPr lang="en-US" dirty="0" smtClean="0">
                <a:cs typeface="Iskoola Pota" pitchFamily="34" charset="0"/>
              </a:rPr>
              <a:t>) which will </a:t>
            </a:r>
            <a:r>
              <a:rPr lang="en-US" dirty="0">
                <a:cs typeface="Iskoola Pota" pitchFamily="34" charset="0"/>
              </a:rPr>
              <a:t>appear on </a:t>
            </a:r>
            <a:r>
              <a:rPr lang="en-US" dirty="0" smtClean="0">
                <a:cs typeface="Iskoola Pota" pitchFamily="34" charset="0"/>
              </a:rPr>
              <a:t>your transcript—this </a:t>
            </a:r>
            <a:r>
              <a:rPr lang="en-US" dirty="0">
                <a:cs typeface="Iskoola Pota" pitchFamily="34" charset="0"/>
              </a:rPr>
              <a:t>applies even to level changes</a:t>
            </a:r>
            <a:r>
              <a:rPr lang="en-US" dirty="0" smtClean="0">
                <a:cs typeface="Iskoola Pota" pitchFamily="34" charset="0"/>
              </a:rPr>
              <a:t>.  This will not impact GPA.  After the 1</a:t>
            </a:r>
            <a:r>
              <a:rPr lang="en-US" baseline="30000" dirty="0" smtClean="0">
                <a:cs typeface="Iskoola Pota" pitchFamily="34" charset="0"/>
              </a:rPr>
              <a:t>st</a:t>
            </a:r>
            <a:r>
              <a:rPr lang="en-US" dirty="0" smtClean="0">
                <a:cs typeface="Iskoola Pota" pitchFamily="34" charset="0"/>
              </a:rPr>
              <a:t> semester, any student dropping a full year course which they are failing will receive a grade of WF.</a:t>
            </a:r>
            <a:endParaRPr lang="en-US" dirty="0">
              <a:cs typeface="Iskoola Pota" pitchFamily="34" charset="0"/>
            </a:endParaRPr>
          </a:p>
          <a:p>
            <a:endParaRPr lang="en-US" dirty="0"/>
          </a:p>
        </p:txBody>
      </p:sp>
    </p:spTree>
    <p:extLst>
      <p:ext uri="{BB962C8B-B14F-4D97-AF65-F5344CB8AC3E}">
        <p14:creationId xmlns:p14="http://schemas.microsoft.com/office/powerpoint/2010/main" val="16356057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smtClean="0"/>
              <a:t>Rationale for Change/Drop Policy</a:t>
            </a:r>
            <a:endParaRPr lang="en-US" dirty="0"/>
          </a:p>
        </p:txBody>
      </p:sp>
      <p:sp>
        <p:nvSpPr>
          <p:cNvPr id="3" name="Content Placeholder 2"/>
          <p:cNvSpPr>
            <a:spLocks noGrp="1"/>
          </p:cNvSpPr>
          <p:nvPr>
            <p:ph idx="1"/>
          </p:nvPr>
        </p:nvSpPr>
        <p:spPr>
          <a:xfrm>
            <a:off x="457200" y="1775191"/>
            <a:ext cx="8534400" cy="4625609"/>
          </a:xfrm>
        </p:spPr>
        <p:txBody>
          <a:bodyPr>
            <a:normAutofit fontScale="85000" lnSpcReduction="20000"/>
          </a:bodyPr>
          <a:lstStyle/>
          <a:p>
            <a:r>
              <a:rPr lang="en-US" dirty="0" smtClean="0">
                <a:cs typeface="Iskoola Pota" pitchFamily="34" charset="0"/>
              </a:rPr>
              <a:t>Our goal is to provide students and teachers with balanced classes.  </a:t>
            </a:r>
          </a:p>
          <a:p>
            <a:r>
              <a:rPr lang="en-US" dirty="0" smtClean="0">
                <a:cs typeface="Iskoola Pota" pitchFamily="34" charset="0"/>
              </a:rPr>
              <a:t>Multiple changes to a schedule causes students to miss critical information shared in the initial days the course meets.</a:t>
            </a:r>
          </a:p>
          <a:p>
            <a:r>
              <a:rPr lang="en-US" dirty="0" smtClean="0">
                <a:cs typeface="Iskoola Pota" pitchFamily="34" charset="0"/>
              </a:rPr>
              <a:t>Even a single change can affect enrollment in multiple courses, increasing disruption.</a:t>
            </a:r>
          </a:p>
          <a:p>
            <a:r>
              <a:rPr lang="en-US" dirty="0" smtClean="0">
                <a:cs typeface="Iskoola Pota" pitchFamily="34" charset="0"/>
              </a:rPr>
              <a:t>We build the master schedule from student course requests, so it is important to have accurate counts. </a:t>
            </a:r>
          </a:p>
          <a:p>
            <a:r>
              <a:rPr lang="en-US" dirty="0" smtClean="0">
                <a:cs typeface="Iskoola Pota" pitchFamily="34" charset="0"/>
              </a:rPr>
              <a:t>Our process is providing students with more opportunity and responsibility to build their schedule – and we are looking to foster commitment to original requests.</a:t>
            </a:r>
          </a:p>
          <a:p>
            <a:endParaRPr lang="en-US" dirty="0"/>
          </a:p>
          <a:p>
            <a:endParaRPr lang="en-US" dirty="0"/>
          </a:p>
        </p:txBody>
      </p:sp>
    </p:spTree>
    <p:extLst>
      <p:ext uri="{BB962C8B-B14F-4D97-AF65-F5344CB8AC3E}">
        <p14:creationId xmlns:p14="http://schemas.microsoft.com/office/powerpoint/2010/main" val="25304431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Resources for Students/Parents</a:t>
            </a:r>
            <a:endParaRPr lang="en-US" dirty="0"/>
          </a:p>
        </p:txBody>
      </p:sp>
      <p:sp>
        <p:nvSpPr>
          <p:cNvPr id="3" name="Content Placeholder 2"/>
          <p:cNvSpPr>
            <a:spLocks noGrp="1"/>
          </p:cNvSpPr>
          <p:nvPr>
            <p:ph idx="1"/>
          </p:nvPr>
        </p:nvSpPr>
        <p:spPr/>
        <p:txBody>
          <a:bodyPr>
            <a:normAutofit fontScale="85000" lnSpcReduction="20000"/>
          </a:bodyPr>
          <a:lstStyle/>
          <a:p>
            <a:pPr marL="463550" indent="-463550">
              <a:spcBef>
                <a:spcPts val="1200"/>
              </a:spcBef>
            </a:pPr>
            <a:r>
              <a:rPr lang="en-US" dirty="0" smtClean="0"/>
              <a:t>Program of Studies – the most thorough resource you have</a:t>
            </a:r>
          </a:p>
          <a:p>
            <a:pPr marL="463550" indent="-463550">
              <a:spcBef>
                <a:spcPts val="1200"/>
              </a:spcBef>
            </a:pPr>
            <a:r>
              <a:rPr lang="en-US" dirty="0" smtClean="0"/>
              <a:t>Student assemblies</a:t>
            </a:r>
          </a:p>
          <a:p>
            <a:pPr marL="463550" indent="-463550">
              <a:spcBef>
                <a:spcPts val="1200"/>
              </a:spcBef>
            </a:pPr>
            <a:r>
              <a:rPr lang="en-US" dirty="0" smtClean="0"/>
              <a:t>Conversations with teachers, counselors, curriculum leaders, administrators</a:t>
            </a:r>
          </a:p>
          <a:p>
            <a:pPr marL="463550" indent="-463550">
              <a:spcBef>
                <a:spcPts val="1200"/>
              </a:spcBef>
            </a:pPr>
            <a:r>
              <a:rPr lang="en-US" dirty="0" smtClean="0"/>
              <a:t>Course Selection Night, January 28– all materials posted online</a:t>
            </a:r>
          </a:p>
          <a:p>
            <a:pPr marL="463550" indent="-463550">
              <a:spcBef>
                <a:spcPts val="1200"/>
              </a:spcBef>
            </a:pPr>
            <a:r>
              <a:rPr lang="en-US" dirty="0" smtClean="0"/>
              <a:t>Informational website</a:t>
            </a:r>
            <a:r>
              <a:rPr lang="en-US" dirty="0"/>
              <a:t>: </a:t>
            </a:r>
            <a:endParaRPr lang="en-US" dirty="0" smtClean="0"/>
          </a:p>
          <a:p>
            <a:pPr marL="463550" indent="0">
              <a:buNone/>
            </a:pPr>
            <a:r>
              <a:rPr lang="en-US" sz="2600" dirty="0" smtClean="0">
                <a:solidFill>
                  <a:srgbClr val="0000FF"/>
                </a:solidFill>
              </a:rPr>
              <a:t>www.fairfieldschools.org/highschoolcourse_selection.html</a:t>
            </a:r>
          </a:p>
          <a:p>
            <a:pPr marL="463550" indent="0">
              <a:buNone/>
            </a:pPr>
            <a:r>
              <a:rPr lang="en-US" sz="2400" dirty="0"/>
              <a:t>(</a:t>
            </a:r>
            <a:r>
              <a:rPr lang="en-US" sz="2400" dirty="0" smtClean="0"/>
              <a:t>Includes: Course descriptions, AP syllabi, AP sample tasks and exemplary student work samples, table of time commitment expectations for each class)</a:t>
            </a:r>
          </a:p>
          <a:p>
            <a:pPr marL="0" indent="0">
              <a:buNone/>
            </a:pPr>
            <a:endParaRPr lang="en-US" sz="2400" dirty="0">
              <a:solidFill>
                <a:srgbClr val="0000FF"/>
              </a:solidFill>
            </a:endParaRPr>
          </a:p>
          <a:p>
            <a:pPr marL="0" indent="0">
              <a:buNone/>
            </a:pPr>
            <a:endParaRPr lang="en-US" sz="2400" dirty="0">
              <a:solidFill>
                <a:srgbClr val="0000FF"/>
              </a:solidFill>
            </a:endParaRPr>
          </a:p>
          <a:p>
            <a:pPr marL="514350" indent="-514350">
              <a:buFont typeface="+mj-lt"/>
              <a:buAutoNum type="arabicPeriod"/>
            </a:pPr>
            <a:endParaRPr lang="en-US" dirty="0"/>
          </a:p>
        </p:txBody>
      </p:sp>
    </p:spTree>
    <p:extLst>
      <p:ext uri="{BB962C8B-B14F-4D97-AF65-F5344CB8AC3E}">
        <p14:creationId xmlns:p14="http://schemas.microsoft.com/office/powerpoint/2010/main" val="12737126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914185726"/>
              </p:ext>
            </p:extLst>
          </p:nvPr>
        </p:nvGraphicFramePr>
        <p:xfrm>
          <a:off x="0" y="1447801"/>
          <a:ext cx="9144000" cy="5410201"/>
        </p:xfrm>
        <a:graphic>
          <a:graphicData uri="http://schemas.openxmlformats.org/drawingml/2006/table">
            <a:tbl>
              <a:tblPr firstRow="1" firstCol="1" bandRow="1">
                <a:tableStyleId>{5C22544A-7EE6-4342-B048-85BDC9FD1C3A}</a:tableStyleId>
              </a:tblPr>
              <a:tblGrid>
                <a:gridCol w="3484587"/>
                <a:gridCol w="2860230"/>
                <a:gridCol w="2799183"/>
              </a:tblGrid>
              <a:tr h="323696">
                <a:tc>
                  <a:txBody>
                    <a:bodyPr/>
                    <a:lstStyle/>
                    <a:p>
                      <a:pPr marL="0" marR="0" algn="ctr">
                        <a:lnSpc>
                          <a:spcPct val="115000"/>
                        </a:lnSpc>
                        <a:spcBef>
                          <a:spcPts val="0"/>
                        </a:spcBef>
                        <a:spcAft>
                          <a:spcPts val="0"/>
                        </a:spcAft>
                      </a:pPr>
                      <a:endParaRPr lang="en-US" sz="1400" dirty="0">
                        <a:effectLst/>
                        <a:latin typeface="Calibri"/>
                        <a:ea typeface="Calibri"/>
                        <a:cs typeface="Times New Roman"/>
                      </a:endParaRPr>
                    </a:p>
                  </a:txBody>
                  <a:tcPr marL="68574" marR="68574" marT="0" marB="0">
                    <a:solidFill>
                      <a:schemeClr val="accent1">
                        <a:lumMod val="60000"/>
                        <a:lumOff val="40000"/>
                      </a:schemeClr>
                    </a:solidFill>
                  </a:tcPr>
                </a:tc>
                <a:tc>
                  <a:txBody>
                    <a:bodyPr/>
                    <a:lstStyle/>
                    <a:p>
                      <a:pPr marL="0" marR="0" algn="ctr">
                        <a:lnSpc>
                          <a:spcPct val="115000"/>
                        </a:lnSpc>
                        <a:spcBef>
                          <a:spcPts val="0"/>
                        </a:spcBef>
                        <a:spcAft>
                          <a:spcPts val="0"/>
                        </a:spcAft>
                      </a:pPr>
                      <a:r>
                        <a:rPr lang="en-US" sz="1800" dirty="0">
                          <a:solidFill>
                            <a:srgbClr val="FF0000"/>
                          </a:solidFill>
                          <a:effectLst/>
                        </a:rPr>
                        <a:t>DAY 1</a:t>
                      </a:r>
                      <a:endParaRPr lang="en-US" sz="1800" dirty="0">
                        <a:solidFill>
                          <a:srgbClr val="FF0000"/>
                        </a:solidFill>
                        <a:effectLst/>
                        <a:latin typeface="Calibri"/>
                        <a:ea typeface="Calibri"/>
                        <a:cs typeface="Times New Roman"/>
                      </a:endParaRPr>
                    </a:p>
                  </a:txBody>
                  <a:tcPr marL="68574" marR="68574" marT="0" marB="0" anchor="ctr">
                    <a:solidFill>
                      <a:schemeClr val="accent1">
                        <a:lumMod val="60000"/>
                        <a:lumOff val="40000"/>
                      </a:schemeClr>
                    </a:solidFill>
                  </a:tcPr>
                </a:tc>
                <a:tc>
                  <a:txBody>
                    <a:bodyPr/>
                    <a:lstStyle/>
                    <a:p>
                      <a:pPr marL="0" marR="0" algn="ctr">
                        <a:lnSpc>
                          <a:spcPct val="115000"/>
                        </a:lnSpc>
                        <a:spcBef>
                          <a:spcPts val="0"/>
                        </a:spcBef>
                        <a:spcAft>
                          <a:spcPts val="0"/>
                        </a:spcAft>
                      </a:pPr>
                      <a:r>
                        <a:rPr lang="en-US" sz="1800" dirty="0">
                          <a:solidFill>
                            <a:srgbClr val="FF0000"/>
                          </a:solidFill>
                          <a:effectLst/>
                        </a:rPr>
                        <a:t>DAY 2</a:t>
                      </a:r>
                      <a:endParaRPr lang="en-US" sz="1800" dirty="0">
                        <a:solidFill>
                          <a:srgbClr val="FF0000"/>
                        </a:solidFill>
                        <a:effectLst/>
                        <a:latin typeface="Calibri"/>
                        <a:ea typeface="Calibri"/>
                        <a:cs typeface="Times New Roman"/>
                      </a:endParaRPr>
                    </a:p>
                  </a:txBody>
                  <a:tcPr marL="68574" marR="68574" marT="0" marB="0" anchor="ctr">
                    <a:solidFill>
                      <a:schemeClr val="accent1">
                        <a:lumMod val="60000"/>
                        <a:lumOff val="40000"/>
                      </a:schemeClr>
                    </a:solidFill>
                  </a:tcPr>
                </a:tc>
              </a:tr>
              <a:tr h="678397">
                <a:tc>
                  <a:txBody>
                    <a:bodyPr/>
                    <a:lstStyle/>
                    <a:p>
                      <a:pPr marL="0" marR="0" algn="ctr">
                        <a:lnSpc>
                          <a:spcPct val="115000"/>
                        </a:lnSpc>
                        <a:spcBef>
                          <a:spcPts val="0"/>
                        </a:spcBef>
                        <a:spcAft>
                          <a:spcPts val="0"/>
                        </a:spcAft>
                      </a:pPr>
                      <a:r>
                        <a:rPr lang="en-US" sz="1600" dirty="0">
                          <a:solidFill>
                            <a:srgbClr val="FF0000"/>
                          </a:solidFill>
                          <a:effectLst/>
                        </a:rPr>
                        <a:t>7:30—8:55</a:t>
                      </a:r>
                      <a:endParaRPr lang="en-US" sz="1600" dirty="0">
                        <a:solidFill>
                          <a:srgbClr val="FF0000"/>
                        </a:solidFill>
                        <a:effectLst/>
                        <a:latin typeface="Calibri"/>
                        <a:ea typeface="Calibri"/>
                        <a:cs typeface="Times New Roman"/>
                      </a:endParaRPr>
                    </a:p>
                  </a:txBody>
                  <a:tcPr marL="68574" marR="68574" marT="0" marB="0" anchor="ctr">
                    <a:solidFill>
                      <a:schemeClr val="accent1">
                        <a:lumMod val="60000"/>
                        <a:lumOff val="40000"/>
                      </a:schemeClr>
                    </a:solidFill>
                  </a:tcPr>
                </a:tc>
                <a:tc>
                  <a:txBody>
                    <a:bodyPr/>
                    <a:lstStyle/>
                    <a:p>
                      <a:pPr marL="0" marR="0" algn="ctr">
                        <a:lnSpc>
                          <a:spcPct val="115000"/>
                        </a:lnSpc>
                        <a:spcBef>
                          <a:spcPts val="0"/>
                        </a:spcBef>
                        <a:spcAft>
                          <a:spcPts val="0"/>
                        </a:spcAft>
                      </a:pPr>
                      <a:r>
                        <a:rPr lang="en-US" sz="1800" dirty="0" smtClean="0">
                          <a:effectLst/>
                        </a:rPr>
                        <a:t>Period 1</a:t>
                      </a:r>
                      <a:endParaRPr lang="en-US" sz="1800" dirty="0">
                        <a:effectLst/>
                        <a:latin typeface="Calibri"/>
                        <a:ea typeface="Calibri"/>
                        <a:cs typeface="Times New Roman"/>
                      </a:endParaRPr>
                    </a:p>
                  </a:txBody>
                  <a:tcPr marL="68574" marR="68574" marT="0" marB="0" anchor="ctr"/>
                </a:tc>
                <a:tc>
                  <a:txBody>
                    <a:bodyPr/>
                    <a:lstStyle/>
                    <a:p>
                      <a:pPr marL="0" marR="0" algn="ctr">
                        <a:lnSpc>
                          <a:spcPct val="115000"/>
                        </a:lnSpc>
                        <a:spcBef>
                          <a:spcPts val="0"/>
                        </a:spcBef>
                        <a:spcAft>
                          <a:spcPts val="0"/>
                        </a:spcAft>
                      </a:pPr>
                      <a:r>
                        <a:rPr lang="en-US" sz="1800" dirty="0">
                          <a:effectLst/>
                        </a:rPr>
                        <a:t>Period </a:t>
                      </a:r>
                      <a:r>
                        <a:rPr lang="en-US" sz="1800" dirty="0" smtClean="0">
                          <a:effectLst/>
                        </a:rPr>
                        <a:t>1</a:t>
                      </a:r>
                      <a:endParaRPr lang="en-US" sz="1800" dirty="0">
                        <a:effectLst/>
                        <a:latin typeface="Calibri"/>
                        <a:ea typeface="Calibri"/>
                        <a:cs typeface="Times New Roman"/>
                      </a:endParaRPr>
                    </a:p>
                  </a:txBody>
                  <a:tcPr marL="68574" marR="68574" marT="0" marB="0" anchor="ctr"/>
                </a:tc>
              </a:tr>
              <a:tr h="632205">
                <a:tc>
                  <a:txBody>
                    <a:bodyPr/>
                    <a:lstStyle/>
                    <a:p>
                      <a:pPr marL="0" marR="0" algn="ctr">
                        <a:lnSpc>
                          <a:spcPct val="115000"/>
                        </a:lnSpc>
                        <a:spcBef>
                          <a:spcPts val="0"/>
                        </a:spcBef>
                        <a:spcAft>
                          <a:spcPts val="0"/>
                        </a:spcAft>
                      </a:pPr>
                      <a:r>
                        <a:rPr lang="en-US" sz="1600" dirty="0">
                          <a:solidFill>
                            <a:srgbClr val="FF0000"/>
                          </a:solidFill>
                          <a:effectLst/>
                        </a:rPr>
                        <a:t>9:00—10:25</a:t>
                      </a:r>
                      <a:endParaRPr lang="en-US" sz="1600" dirty="0">
                        <a:solidFill>
                          <a:srgbClr val="FF0000"/>
                        </a:solidFill>
                        <a:effectLst/>
                        <a:latin typeface="Calibri"/>
                        <a:ea typeface="Calibri"/>
                        <a:cs typeface="Times New Roman"/>
                      </a:endParaRPr>
                    </a:p>
                  </a:txBody>
                  <a:tcPr marL="68574" marR="68574" marT="0" marB="0" anchor="ctr">
                    <a:solidFill>
                      <a:schemeClr val="accent1">
                        <a:lumMod val="60000"/>
                        <a:lumOff val="40000"/>
                      </a:schemeClr>
                    </a:solidFill>
                  </a:tcPr>
                </a:tc>
                <a:tc>
                  <a:txBody>
                    <a:bodyPr/>
                    <a:lstStyle/>
                    <a:p>
                      <a:pPr marL="0" marR="0" algn="ctr">
                        <a:lnSpc>
                          <a:spcPct val="115000"/>
                        </a:lnSpc>
                        <a:spcBef>
                          <a:spcPts val="0"/>
                        </a:spcBef>
                        <a:spcAft>
                          <a:spcPts val="0"/>
                        </a:spcAft>
                      </a:pPr>
                      <a:r>
                        <a:rPr lang="en-US" sz="1800" dirty="0">
                          <a:effectLst/>
                        </a:rPr>
                        <a:t>Period </a:t>
                      </a:r>
                      <a:r>
                        <a:rPr lang="en-US" sz="1800" dirty="0" smtClean="0">
                          <a:effectLst/>
                        </a:rPr>
                        <a:t>2</a:t>
                      </a:r>
                      <a:endParaRPr lang="en-US" sz="1800" dirty="0">
                        <a:effectLst/>
                        <a:latin typeface="Calibri"/>
                        <a:ea typeface="Calibri"/>
                        <a:cs typeface="Times New Roman"/>
                      </a:endParaRPr>
                    </a:p>
                  </a:txBody>
                  <a:tcPr marL="68574" marR="68574" marT="0" marB="0" anchor="ctr"/>
                </a:tc>
                <a:tc>
                  <a:txBody>
                    <a:bodyPr/>
                    <a:lstStyle/>
                    <a:p>
                      <a:pPr marL="0" marR="0" algn="ctr">
                        <a:lnSpc>
                          <a:spcPct val="115000"/>
                        </a:lnSpc>
                        <a:spcBef>
                          <a:spcPts val="0"/>
                        </a:spcBef>
                        <a:spcAft>
                          <a:spcPts val="0"/>
                        </a:spcAft>
                      </a:pPr>
                      <a:r>
                        <a:rPr lang="en-US" sz="1800" dirty="0">
                          <a:effectLst/>
                        </a:rPr>
                        <a:t>Period </a:t>
                      </a:r>
                      <a:r>
                        <a:rPr lang="en-US" sz="1800" dirty="0" smtClean="0">
                          <a:effectLst/>
                        </a:rPr>
                        <a:t>2</a:t>
                      </a:r>
                      <a:endParaRPr lang="en-US" sz="1800" dirty="0">
                        <a:effectLst/>
                        <a:latin typeface="Calibri"/>
                        <a:ea typeface="Calibri"/>
                        <a:cs typeface="Times New Roman"/>
                      </a:endParaRPr>
                    </a:p>
                  </a:txBody>
                  <a:tcPr marL="68574" marR="68574" marT="0" marB="0" anchor="ctr"/>
                </a:tc>
              </a:tr>
              <a:tr h="586017">
                <a:tc>
                  <a:txBody>
                    <a:bodyPr/>
                    <a:lstStyle/>
                    <a:p>
                      <a:pPr marL="0" marR="0" algn="ctr">
                        <a:lnSpc>
                          <a:spcPct val="115000"/>
                        </a:lnSpc>
                        <a:spcBef>
                          <a:spcPts val="0"/>
                        </a:spcBef>
                        <a:spcAft>
                          <a:spcPts val="0"/>
                        </a:spcAft>
                      </a:pPr>
                      <a:r>
                        <a:rPr lang="en-US" sz="1600" dirty="0">
                          <a:solidFill>
                            <a:srgbClr val="FF0000"/>
                          </a:solidFill>
                          <a:effectLst/>
                        </a:rPr>
                        <a:t>10:30—10:37 </a:t>
                      </a:r>
                      <a:endParaRPr lang="en-US" sz="1600" dirty="0">
                        <a:solidFill>
                          <a:srgbClr val="FF0000"/>
                        </a:solidFill>
                        <a:effectLst/>
                        <a:latin typeface="Calibri"/>
                        <a:ea typeface="Calibri"/>
                        <a:cs typeface="Times New Roman"/>
                      </a:endParaRPr>
                    </a:p>
                  </a:txBody>
                  <a:tcPr marL="68574" marR="68574" marT="0" marB="0" anchor="ctr">
                    <a:solidFill>
                      <a:schemeClr val="accent1">
                        <a:lumMod val="60000"/>
                        <a:lumOff val="40000"/>
                      </a:schemeClr>
                    </a:solidFill>
                  </a:tcPr>
                </a:tc>
                <a:tc>
                  <a:txBody>
                    <a:bodyPr/>
                    <a:lstStyle/>
                    <a:p>
                      <a:pPr marL="0" marR="0" algn="ctr">
                        <a:lnSpc>
                          <a:spcPct val="115000"/>
                        </a:lnSpc>
                        <a:spcBef>
                          <a:spcPts val="0"/>
                        </a:spcBef>
                        <a:spcAft>
                          <a:spcPts val="0"/>
                        </a:spcAft>
                      </a:pPr>
                      <a:r>
                        <a:rPr lang="en-US" sz="1800" dirty="0" smtClean="0">
                          <a:effectLst/>
                        </a:rPr>
                        <a:t>Homeroom</a:t>
                      </a:r>
                      <a:endParaRPr lang="en-US" sz="1800" dirty="0">
                        <a:effectLst/>
                        <a:latin typeface="Calibri"/>
                        <a:ea typeface="Calibri"/>
                        <a:cs typeface="Times New Roman"/>
                      </a:endParaRPr>
                    </a:p>
                  </a:txBody>
                  <a:tcPr marL="68574" marR="68574" marT="0" marB="0" anchor="ctr"/>
                </a:tc>
                <a:tc>
                  <a:txBody>
                    <a:bodyPr/>
                    <a:lstStyle/>
                    <a:p>
                      <a:pPr marL="0" marR="0" algn="ctr">
                        <a:lnSpc>
                          <a:spcPct val="115000"/>
                        </a:lnSpc>
                        <a:spcBef>
                          <a:spcPts val="0"/>
                        </a:spcBef>
                        <a:spcAft>
                          <a:spcPts val="0"/>
                        </a:spcAft>
                      </a:pPr>
                      <a:r>
                        <a:rPr lang="en-US" sz="1800" dirty="0" smtClean="0">
                          <a:effectLst/>
                        </a:rPr>
                        <a:t>Homeroom</a:t>
                      </a:r>
                      <a:endParaRPr lang="en-US" sz="1800" dirty="0">
                        <a:effectLst/>
                        <a:latin typeface="Calibri"/>
                        <a:ea typeface="Calibri"/>
                        <a:cs typeface="Times New Roman"/>
                      </a:endParaRPr>
                    </a:p>
                  </a:txBody>
                  <a:tcPr marL="68574" marR="68574" marT="0" marB="0" anchor="ctr"/>
                </a:tc>
              </a:tr>
              <a:tr h="2691466">
                <a:tc>
                  <a:txBody>
                    <a:bodyPr/>
                    <a:lstStyle/>
                    <a:p>
                      <a:pPr marL="0" marR="0" algn="ctr">
                        <a:lnSpc>
                          <a:spcPct val="115000"/>
                        </a:lnSpc>
                        <a:spcBef>
                          <a:spcPts val="0"/>
                        </a:spcBef>
                        <a:spcAft>
                          <a:spcPts val="0"/>
                        </a:spcAft>
                      </a:pPr>
                      <a:endParaRPr lang="en-US" sz="1400" dirty="0">
                        <a:solidFill>
                          <a:schemeClr val="tx1"/>
                        </a:solidFill>
                        <a:effectLst/>
                      </a:endParaRPr>
                    </a:p>
                  </a:txBody>
                  <a:tcPr marL="68574" marR="68574" marT="0" marB="0">
                    <a:solidFill>
                      <a:schemeClr val="accent1">
                        <a:lumMod val="60000"/>
                        <a:lumOff val="40000"/>
                      </a:schemeClr>
                    </a:solidFill>
                  </a:tcPr>
                </a:tc>
                <a:tc>
                  <a:txBody>
                    <a:bodyPr/>
                    <a:lstStyle/>
                    <a:p>
                      <a:pPr marL="0" marR="0" algn="ctr">
                        <a:lnSpc>
                          <a:spcPct val="115000"/>
                        </a:lnSpc>
                        <a:spcBef>
                          <a:spcPts val="0"/>
                        </a:spcBef>
                        <a:spcAft>
                          <a:spcPts val="0"/>
                        </a:spcAft>
                      </a:pPr>
                      <a:r>
                        <a:rPr lang="en-US" sz="1800" dirty="0">
                          <a:effectLst/>
                        </a:rPr>
                        <a:t>Period </a:t>
                      </a:r>
                      <a:r>
                        <a:rPr lang="en-US" sz="1800" dirty="0" smtClean="0">
                          <a:effectLst/>
                        </a:rPr>
                        <a:t>3</a:t>
                      </a:r>
                      <a:endParaRPr lang="en-US" sz="1800" dirty="0">
                        <a:effectLst/>
                        <a:latin typeface="Calibri"/>
                        <a:ea typeface="Calibri"/>
                        <a:cs typeface="Times New Roman"/>
                      </a:endParaRPr>
                    </a:p>
                  </a:txBody>
                  <a:tcPr marL="68574" marR="68574" marT="0" marB="0" anchor="ctr"/>
                </a:tc>
                <a:tc>
                  <a:txBody>
                    <a:bodyPr/>
                    <a:lstStyle/>
                    <a:p>
                      <a:pPr marL="0" marR="0" algn="ctr">
                        <a:lnSpc>
                          <a:spcPct val="115000"/>
                        </a:lnSpc>
                        <a:spcBef>
                          <a:spcPts val="0"/>
                        </a:spcBef>
                        <a:spcAft>
                          <a:spcPts val="0"/>
                        </a:spcAft>
                      </a:pPr>
                      <a:r>
                        <a:rPr lang="en-US" sz="1800" dirty="0">
                          <a:effectLst/>
                        </a:rPr>
                        <a:t>Period </a:t>
                      </a:r>
                      <a:r>
                        <a:rPr lang="en-US" sz="1800" dirty="0" smtClean="0">
                          <a:effectLst/>
                        </a:rPr>
                        <a:t>3</a:t>
                      </a:r>
                      <a:endParaRPr lang="en-US" sz="1800" dirty="0">
                        <a:effectLst/>
                        <a:latin typeface="Calibri"/>
                        <a:ea typeface="Calibri"/>
                        <a:cs typeface="Times New Roman"/>
                      </a:endParaRPr>
                    </a:p>
                  </a:txBody>
                  <a:tcPr marL="68574" marR="68574" marT="0" marB="0" anchor="ctr"/>
                </a:tc>
              </a:tr>
              <a:tr h="498420">
                <a:tc>
                  <a:txBody>
                    <a:bodyPr/>
                    <a:lstStyle/>
                    <a:p>
                      <a:pPr marL="0" marR="0" algn="ctr">
                        <a:lnSpc>
                          <a:spcPct val="115000"/>
                        </a:lnSpc>
                        <a:spcBef>
                          <a:spcPts val="0"/>
                        </a:spcBef>
                        <a:spcAft>
                          <a:spcPts val="0"/>
                        </a:spcAft>
                      </a:pPr>
                      <a:r>
                        <a:rPr kumimoji="0" lang="en-US" sz="1600" b="1" kern="1200" dirty="0" smtClean="0">
                          <a:solidFill>
                            <a:srgbClr val="FF0000"/>
                          </a:solidFill>
                          <a:effectLst/>
                          <a:latin typeface="+mn-lt"/>
                          <a:ea typeface="+mn-ea"/>
                          <a:cs typeface="+mn-cs"/>
                        </a:rPr>
                        <a:t>12:45—2:10</a:t>
                      </a:r>
                      <a:endParaRPr kumimoji="0" lang="en-US" sz="1600" b="1" kern="1200" dirty="0">
                        <a:solidFill>
                          <a:srgbClr val="FF0000"/>
                        </a:solidFill>
                        <a:effectLst/>
                        <a:latin typeface="+mn-lt"/>
                        <a:ea typeface="+mn-ea"/>
                        <a:cs typeface="+mn-cs"/>
                      </a:endParaRPr>
                    </a:p>
                  </a:txBody>
                  <a:tcPr marL="68574" marR="68574" marT="0" marB="0" anchor="ctr">
                    <a:solidFill>
                      <a:schemeClr val="accent1">
                        <a:lumMod val="60000"/>
                        <a:lumOff val="40000"/>
                      </a:schemeClr>
                    </a:solidFill>
                  </a:tcPr>
                </a:tc>
                <a:tc>
                  <a:txBody>
                    <a:bodyPr/>
                    <a:lstStyle/>
                    <a:p>
                      <a:pPr marL="0" marR="0" algn="ctr">
                        <a:lnSpc>
                          <a:spcPct val="115000"/>
                        </a:lnSpc>
                        <a:spcBef>
                          <a:spcPts val="0"/>
                        </a:spcBef>
                        <a:spcAft>
                          <a:spcPts val="0"/>
                        </a:spcAft>
                      </a:pPr>
                      <a:r>
                        <a:rPr lang="en-US" sz="1800" dirty="0">
                          <a:effectLst/>
                        </a:rPr>
                        <a:t>Period </a:t>
                      </a:r>
                      <a:r>
                        <a:rPr lang="en-US" sz="1800" dirty="0" smtClean="0">
                          <a:effectLst/>
                        </a:rPr>
                        <a:t>4</a:t>
                      </a:r>
                      <a:endParaRPr lang="en-US" sz="1800" dirty="0">
                        <a:effectLst/>
                        <a:latin typeface="Calibri"/>
                        <a:ea typeface="Calibri"/>
                        <a:cs typeface="Times New Roman"/>
                      </a:endParaRPr>
                    </a:p>
                  </a:txBody>
                  <a:tcPr marL="68574" marR="68574" marT="0" marB="0" anchor="ctr"/>
                </a:tc>
                <a:tc>
                  <a:txBody>
                    <a:bodyPr/>
                    <a:lstStyle/>
                    <a:p>
                      <a:pPr marL="0" marR="0" algn="ctr">
                        <a:lnSpc>
                          <a:spcPct val="115000"/>
                        </a:lnSpc>
                        <a:spcBef>
                          <a:spcPts val="0"/>
                        </a:spcBef>
                        <a:spcAft>
                          <a:spcPts val="0"/>
                        </a:spcAft>
                      </a:pPr>
                      <a:r>
                        <a:rPr lang="en-US" sz="1800" dirty="0">
                          <a:effectLst/>
                        </a:rPr>
                        <a:t>Period </a:t>
                      </a:r>
                      <a:r>
                        <a:rPr lang="en-US" sz="1800" dirty="0" smtClean="0">
                          <a:effectLst/>
                        </a:rPr>
                        <a:t>4</a:t>
                      </a:r>
                      <a:endParaRPr lang="en-US" sz="1800" dirty="0">
                        <a:effectLst/>
                        <a:latin typeface="Calibri"/>
                        <a:ea typeface="Calibri"/>
                        <a:cs typeface="Times New Roman"/>
                      </a:endParaRPr>
                    </a:p>
                  </a:txBody>
                  <a:tcPr marL="68574" marR="68574" marT="0" marB="0" anchor="ct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880425698"/>
              </p:ext>
            </p:extLst>
          </p:nvPr>
        </p:nvGraphicFramePr>
        <p:xfrm>
          <a:off x="0" y="3657600"/>
          <a:ext cx="3505200" cy="2667000"/>
        </p:xfrm>
        <a:graphic>
          <a:graphicData uri="http://schemas.openxmlformats.org/drawingml/2006/table">
            <a:tbl>
              <a:tblPr firstRow="1" bandRow="1">
                <a:tableStyleId>{5C22544A-7EE6-4342-B048-85BDC9FD1C3A}</a:tableStyleId>
              </a:tblPr>
              <a:tblGrid>
                <a:gridCol w="1168400"/>
                <a:gridCol w="1235166"/>
                <a:gridCol w="1101634"/>
              </a:tblGrid>
              <a:tr h="886947">
                <a:tc>
                  <a:txBody>
                    <a:bodyPr/>
                    <a:lstStyle/>
                    <a:p>
                      <a:r>
                        <a:rPr lang="en-US" sz="1400" b="0" i="0" dirty="0" smtClean="0">
                          <a:solidFill>
                            <a:schemeClr val="bg1"/>
                          </a:solidFill>
                        </a:rPr>
                        <a:t>Lunch</a:t>
                      </a:r>
                    </a:p>
                    <a:p>
                      <a:r>
                        <a:rPr lang="en-US" sz="1400" b="1" i="0" dirty="0" smtClean="0">
                          <a:solidFill>
                            <a:srgbClr val="FF0000"/>
                          </a:solidFill>
                        </a:rPr>
                        <a:t>10:39 – 11:09</a:t>
                      </a:r>
                      <a:endParaRPr lang="en-US" sz="1400" b="1" i="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r>
                        <a:rPr lang="en-US" sz="1400" b="0" i="0" dirty="0" smtClean="0">
                          <a:solidFill>
                            <a:schemeClr val="bg1"/>
                          </a:solidFill>
                        </a:rPr>
                        <a:t>Class</a:t>
                      </a:r>
                    </a:p>
                    <a:p>
                      <a:r>
                        <a:rPr lang="en-US" sz="1400" b="1" i="0" dirty="0" smtClean="0">
                          <a:solidFill>
                            <a:srgbClr val="FF0000"/>
                          </a:solidFill>
                        </a:rPr>
                        <a:t>10:42 – 11:25</a:t>
                      </a:r>
                      <a:endParaRPr lang="en-US" sz="1400" b="1" i="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rowSpan="2">
                  <a:txBody>
                    <a:bodyPr/>
                    <a:lstStyle/>
                    <a:p>
                      <a:r>
                        <a:rPr lang="en-US" sz="1400" b="0" i="0" dirty="0" smtClean="0">
                          <a:solidFill>
                            <a:schemeClr val="bg1"/>
                          </a:solidFill>
                        </a:rPr>
                        <a:t>Class</a:t>
                      </a:r>
                    </a:p>
                    <a:p>
                      <a:r>
                        <a:rPr lang="en-US" sz="1400" b="1" i="0" dirty="0" smtClean="0">
                          <a:solidFill>
                            <a:srgbClr val="FF0000"/>
                          </a:solidFill>
                        </a:rPr>
                        <a:t>10:42 – 12:08</a:t>
                      </a:r>
                      <a:endParaRPr lang="en-US" sz="1400" b="1" i="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r>
              <a:tr h="893106">
                <a:tc rowSpan="2">
                  <a:txBody>
                    <a:bodyPr/>
                    <a:lstStyle/>
                    <a:p>
                      <a:endParaRPr lang="en-US" sz="1400" i="0" dirty="0" smtClean="0">
                        <a:solidFill>
                          <a:schemeClr val="bg1"/>
                        </a:solidFill>
                      </a:endParaRPr>
                    </a:p>
                    <a:p>
                      <a:r>
                        <a:rPr lang="en-US" sz="1400" i="0" dirty="0" smtClean="0">
                          <a:solidFill>
                            <a:schemeClr val="bg1"/>
                          </a:solidFill>
                        </a:rPr>
                        <a:t>Class</a:t>
                      </a:r>
                    </a:p>
                    <a:p>
                      <a:r>
                        <a:rPr lang="en-US" sz="1400" b="1" i="0" dirty="0" smtClean="0">
                          <a:solidFill>
                            <a:srgbClr val="FF0000"/>
                          </a:solidFill>
                        </a:rPr>
                        <a:t>11:14 – 12:40</a:t>
                      </a:r>
                      <a:endParaRPr lang="en-US" sz="1400" b="1" i="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r>
                        <a:rPr lang="en-US" sz="1400" b="0" i="0" dirty="0" smtClean="0">
                          <a:solidFill>
                            <a:schemeClr val="bg1"/>
                          </a:solidFill>
                        </a:rPr>
                        <a:t>Lunch</a:t>
                      </a:r>
                    </a:p>
                    <a:p>
                      <a:r>
                        <a:rPr lang="en-US" sz="1400" b="1" i="0" dirty="0" smtClean="0">
                          <a:solidFill>
                            <a:srgbClr val="FF0000"/>
                          </a:solidFill>
                        </a:rPr>
                        <a:t>11:25 – 11:55</a:t>
                      </a:r>
                      <a:endParaRPr lang="en-US" sz="1400" b="1" i="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vMerge="1">
                  <a:txBody>
                    <a:bodyPr/>
                    <a:lstStyle/>
                    <a:p>
                      <a:endParaRPr lang="en-US" sz="1400" b="0" dirty="0">
                        <a:solidFill>
                          <a:schemeClr val="tx1"/>
                        </a:solidFill>
                      </a:endParaRPr>
                    </a:p>
                  </a:txBody>
                  <a:tcPr/>
                </a:tc>
              </a:tr>
              <a:tr h="886947">
                <a:tc vMerge="1">
                  <a:txBody>
                    <a:bodyPr/>
                    <a:lstStyle/>
                    <a:p>
                      <a:endParaRPr lang="en-US" dirty="0"/>
                    </a:p>
                  </a:txBody>
                  <a:tcPr>
                    <a:solidFill>
                      <a:schemeClr val="bg1">
                        <a:lumMod val="85000"/>
                      </a:schemeClr>
                    </a:solidFill>
                  </a:tcPr>
                </a:tc>
                <a:tc>
                  <a:txBody>
                    <a:bodyPr/>
                    <a:lstStyle/>
                    <a:p>
                      <a:r>
                        <a:rPr lang="en-US" sz="1400" b="0" i="0" dirty="0" smtClean="0">
                          <a:solidFill>
                            <a:schemeClr val="bg1"/>
                          </a:solidFill>
                        </a:rPr>
                        <a:t>Class</a:t>
                      </a:r>
                    </a:p>
                    <a:p>
                      <a:r>
                        <a:rPr lang="en-US" sz="1400" b="1" i="0" dirty="0" smtClean="0">
                          <a:solidFill>
                            <a:srgbClr val="FF0000"/>
                          </a:solidFill>
                        </a:rPr>
                        <a:t>11:58 – 12:40</a:t>
                      </a:r>
                      <a:endParaRPr lang="en-US" sz="1400" b="1" i="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r>
                        <a:rPr lang="en-US" sz="1400" b="0" i="0" dirty="0" smtClean="0">
                          <a:solidFill>
                            <a:schemeClr val="bg1"/>
                          </a:solidFill>
                        </a:rPr>
                        <a:t>Lunch</a:t>
                      </a:r>
                    </a:p>
                    <a:p>
                      <a:r>
                        <a:rPr lang="en-US" sz="1400" b="1" i="0" dirty="0" smtClean="0">
                          <a:solidFill>
                            <a:srgbClr val="FF0000"/>
                          </a:solidFill>
                        </a:rPr>
                        <a:t>12:10 – 12:40</a:t>
                      </a:r>
                      <a:endParaRPr lang="en-US" sz="1400" b="1" i="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r>
            </a:tbl>
          </a:graphicData>
        </a:graphic>
      </p:graphicFrame>
      <p:sp>
        <p:nvSpPr>
          <p:cNvPr id="7" name="Title 1"/>
          <p:cNvSpPr txBox="1">
            <a:spLocks/>
          </p:cNvSpPr>
          <p:nvPr/>
        </p:nvSpPr>
        <p:spPr>
          <a:xfrm>
            <a:off x="601249" y="381000"/>
            <a:ext cx="8229600" cy="914400"/>
          </a:xfrm>
          <a:prstGeom prst="rect">
            <a:avLst/>
          </a:prstGeom>
        </p:spPr>
        <p:txBody>
          <a:bodyPr>
            <a:normAutofit/>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fontAlgn="auto">
              <a:spcAft>
                <a:spcPts val="0"/>
              </a:spcAft>
              <a:defRPr/>
            </a:pPr>
            <a:r>
              <a:rPr lang="en-US" dirty="0" smtClean="0">
                <a:solidFill>
                  <a:srgbClr val="FFC800"/>
                </a:solidFill>
                <a:effectLst/>
              </a:rPr>
              <a:t>The Schedule</a:t>
            </a:r>
            <a:endParaRPr lang="en-US" dirty="0">
              <a:solidFill>
                <a:srgbClr val="FFC800"/>
              </a:solidFill>
              <a:effectLst/>
            </a:endParaRPr>
          </a:p>
        </p:txBody>
      </p:sp>
    </p:spTree>
    <p:extLst>
      <p:ext uri="{BB962C8B-B14F-4D97-AF65-F5344CB8AC3E}">
        <p14:creationId xmlns:p14="http://schemas.microsoft.com/office/powerpoint/2010/main" val="3182585251"/>
      </p:ext>
    </p:extLst>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lgn="ctr" eaLnBrk="1" fontAlgn="auto" hangingPunct="1">
              <a:spcAft>
                <a:spcPts val="0"/>
              </a:spcAft>
              <a:defRPr/>
            </a:pPr>
            <a:r>
              <a:rPr lang="en-US" altLang="en-US" dirty="0" smtClean="0">
                <a:ea typeface="+mj-ea"/>
              </a:rPr>
              <a:t>The Guiding Principles are:</a:t>
            </a:r>
          </a:p>
        </p:txBody>
      </p:sp>
      <p:sp>
        <p:nvSpPr>
          <p:cNvPr id="6147" name="Rectangle 3"/>
          <p:cNvSpPr>
            <a:spLocks noGrp="1" noChangeArrowheads="1"/>
          </p:cNvSpPr>
          <p:nvPr>
            <p:ph idx="1"/>
          </p:nvPr>
        </p:nvSpPr>
        <p:spPr/>
        <p:txBody>
          <a:bodyPr rtlCol="0">
            <a:normAutofit/>
          </a:bodyPr>
          <a:lstStyle/>
          <a:p>
            <a:pPr marL="514350" indent="-514350" eaLnBrk="1" fontAlgn="auto" hangingPunct="1">
              <a:lnSpc>
                <a:spcPct val="130000"/>
              </a:lnSpc>
              <a:spcAft>
                <a:spcPts val="0"/>
              </a:spcAft>
              <a:buClr>
                <a:srgbClr val="FF0000"/>
              </a:buClr>
              <a:buSzPct val="120000"/>
              <a:buFont typeface="+mj-lt"/>
              <a:buAutoNum type="arabicParenR"/>
              <a:defRPr/>
            </a:pPr>
            <a:r>
              <a:rPr lang="en-US" altLang="en-US" sz="2800" dirty="0" smtClean="0">
                <a:ea typeface="+mn-ea"/>
              </a:rPr>
              <a:t>Increase instructional time</a:t>
            </a:r>
          </a:p>
          <a:p>
            <a:pPr marL="514350" indent="-514350" eaLnBrk="1" fontAlgn="auto" hangingPunct="1">
              <a:lnSpc>
                <a:spcPct val="130000"/>
              </a:lnSpc>
              <a:spcAft>
                <a:spcPts val="0"/>
              </a:spcAft>
              <a:buClr>
                <a:srgbClr val="FF0000"/>
              </a:buClr>
              <a:buSzPct val="120000"/>
              <a:buFont typeface="+mj-lt"/>
              <a:buAutoNum type="arabicParenR"/>
              <a:defRPr/>
            </a:pPr>
            <a:r>
              <a:rPr lang="en-US" altLang="en-US" sz="2800" dirty="0" smtClean="0">
                <a:ea typeface="+mn-ea"/>
              </a:rPr>
              <a:t>Lunch time for all students</a:t>
            </a:r>
          </a:p>
          <a:p>
            <a:pPr marL="514350" indent="-514350" eaLnBrk="1" fontAlgn="auto" hangingPunct="1">
              <a:lnSpc>
                <a:spcPct val="130000"/>
              </a:lnSpc>
              <a:spcAft>
                <a:spcPts val="0"/>
              </a:spcAft>
              <a:buClr>
                <a:srgbClr val="FF0000"/>
              </a:buClr>
              <a:buSzPct val="120000"/>
              <a:buFont typeface="+mj-lt"/>
              <a:buAutoNum type="arabicParenR"/>
              <a:defRPr/>
            </a:pPr>
            <a:r>
              <a:rPr lang="en-US" altLang="en-US" sz="2800" dirty="0" smtClean="0">
                <a:ea typeface="+mn-ea"/>
              </a:rPr>
              <a:t>Improved pace of the day</a:t>
            </a:r>
          </a:p>
          <a:p>
            <a:pPr marL="514350" indent="-514350" eaLnBrk="1" fontAlgn="auto" hangingPunct="1">
              <a:lnSpc>
                <a:spcPct val="130000"/>
              </a:lnSpc>
              <a:spcAft>
                <a:spcPts val="0"/>
              </a:spcAft>
              <a:buClr>
                <a:srgbClr val="FF0000"/>
              </a:buClr>
              <a:buSzPct val="120000"/>
              <a:buFont typeface="+mj-lt"/>
              <a:buAutoNum type="arabicParenR"/>
              <a:defRPr/>
            </a:pPr>
            <a:r>
              <a:rPr lang="en-US" altLang="en-US" sz="2800" dirty="0" smtClean="0">
                <a:ea typeface="+mn-ea"/>
              </a:rPr>
              <a:t>Longer instructional periods</a:t>
            </a:r>
          </a:p>
          <a:p>
            <a:pPr marL="514350" indent="-514350" eaLnBrk="1" fontAlgn="auto" hangingPunct="1">
              <a:lnSpc>
                <a:spcPct val="130000"/>
              </a:lnSpc>
              <a:spcAft>
                <a:spcPts val="0"/>
              </a:spcAft>
              <a:buClr>
                <a:srgbClr val="FF0000"/>
              </a:buClr>
              <a:buSzPct val="120000"/>
              <a:buFont typeface="+mj-lt"/>
              <a:buAutoNum type="arabicParenR"/>
              <a:defRPr/>
            </a:pPr>
            <a:r>
              <a:rPr lang="en-US" altLang="en-US" sz="2800" dirty="0" smtClean="0">
                <a:ea typeface="+mn-ea"/>
              </a:rPr>
              <a:t>More access to electives</a:t>
            </a:r>
          </a:p>
          <a:p>
            <a:pPr marL="514350" indent="-514350">
              <a:lnSpc>
                <a:spcPct val="130000"/>
              </a:lnSpc>
              <a:buClr>
                <a:srgbClr val="FF0000"/>
              </a:buClr>
              <a:buSzPct val="120000"/>
              <a:buFont typeface="+mj-lt"/>
              <a:buAutoNum type="arabicParenR"/>
              <a:defRPr/>
            </a:pPr>
            <a:r>
              <a:rPr lang="en-US" altLang="en-US" sz="2800" dirty="0" smtClean="0">
                <a:ea typeface="+mn-ea"/>
              </a:rPr>
              <a:t>Opportunities for increased </a:t>
            </a:r>
            <a:r>
              <a:rPr lang="en-US" altLang="en-US" sz="2800" dirty="0" smtClean="0"/>
              <a:t>graduation </a:t>
            </a:r>
            <a:r>
              <a:rPr lang="en-US" altLang="en-US" sz="2800" dirty="0" smtClean="0">
                <a:ea typeface="+mn-ea"/>
              </a:rPr>
              <a:t>requirements</a:t>
            </a:r>
          </a:p>
          <a:p>
            <a:pPr marL="514350" indent="-514350">
              <a:lnSpc>
                <a:spcPct val="130000"/>
              </a:lnSpc>
              <a:buClr>
                <a:srgbClr val="FF0000"/>
              </a:buClr>
              <a:buSzPct val="120000"/>
              <a:buFont typeface="+mj-lt"/>
              <a:buAutoNum type="arabicParenR"/>
              <a:defRPr/>
            </a:pPr>
            <a:r>
              <a:rPr lang="en-US" altLang="en-US" sz="2800" dirty="0" smtClean="0">
                <a:ea typeface="+mn-ea"/>
              </a:rPr>
              <a:t>Opportunities for collaboration by teachers</a:t>
            </a:r>
          </a:p>
        </p:txBody>
      </p:sp>
    </p:spTree>
    <p:extLst>
      <p:ext uri="{BB962C8B-B14F-4D97-AF65-F5344CB8AC3E}">
        <p14:creationId xmlns:p14="http://schemas.microsoft.com/office/powerpoint/2010/main" val="305611155"/>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wipe(left)">
                                      <p:cBhvr>
                                        <p:cTn id="7" dur="3000"/>
                                        <p:tgtEl>
                                          <p:spTgt spid="6147">
                                            <p:txEl>
                                              <p:pRg st="0" end="0"/>
                                            </p:txEl>
                                          </p:spTgt>
                                        </p:tgtEl>
                                      </p:cBhvr>
                                    </p:animEffect>
                                  </p:childTnLst>
                                </p:cTn>
                              </p:par>
                            </p:childTnLst>
                          </p:cTn>
                        </p:par>
                        <p:par>
                          <p:cTn id="8" fill="hold">
                            <p:stCondLst>
                              <p:cond delay="3000"/>
                            </p:stCondLst>
                            <p:childTnLst>
                              <p:par>
                                <p:cTn id="9" presetID="22" presetClass="entr" presetSubtype="8" fill="hold" nodeType="after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animEffect transition="in" filter="wipe(left)">
                                      <p:cBhvr>
                                        <p:cTn id="11" dur="3000"/>
                                        <p:tgtEl>
                                          <p:spTgt spid="6147">
                                            <p:txEl>
                                              <p:pRg st="1" end="1"/>
                                            </p:txEl>
                                          </p:spTgt>
                                        </p:tgtEl>
                                      </p:cBhvr>
                                    </p:animEffect>
                                  </p:childTnLst>
                                </p:cTn>
                              </p:par>
                            </p:childTnLst>
                          </p:cTn>
                        </p:par>
                        <p:par>
                          <p:cTn id="12" fill="hold">
                            <p:stCondLst>
                              <p:cond delay="6000"/>
                            </p:stCondLst>
                            <p:childTnLst>
                              <p:par>
                                <p:cTn id="13" presetID="22" presetClass="entr" presetSubtype="8" fill="hold" nodeType="afterEffect">
                                  <p:stCondLst>
                                    <p:cond delay="0"/>
                                  </p:stCondLst>
                                  <p:childTnLst>
                                    <p:set>
                                      <p:cBhvr>
                                        <p:cTn id="14" dur="1" fill="hold">
                                          <p:stCondLst>
                                            <p:cond delay="0"/>
                                          </p:stCondLst>
                                        </p:cTn>
                                        <p:tgtEl>
                                          <p:spTgt spid="6147">
                                            <p:txEl>
                                              <p:pRg st="2" end="2"/>
                                            </p:txEl>
                                          </p:spTgt>
                                        </p:tgtEl>
                                        <p:attrNameLst>
                                          <p:attrName>style.visibility</p:attrName>
                                        </p:attrNameLst>
                                      </p:cBhvr>
                                      <p:to>
                                        <p:strVal val="visible"/>
                                      </p:to>
                                    </p:set>
                                    <p:animEffect transition="in" filter="wipe(left)">
                                      <p:cBhvr>
                                        <p:cTn id="15" dur="3000"/>
                                        <p:tgtEl>
                                          <p:spTgt spid="6147">
                                            <p:txEl>
                                              <p:pRg st="2" end="2"/>
                                            </p:txEl>
                                          </p:spTgt>
                                        </p:tgtEl>
                                      </p:cBhvr>
                                    </p:animEffect>
                                  </p:childTnLst>
                                </p:cTn>
                              </p:par>
                            </p:childTnLst>
                          </p:cTn>
                        </p:par>
                        <p:par>
                          <p:cTn id="16" fill="hold">
                            <p:stCondLst>
                              <p:cond delay="9000"/>
                            </p:stCondLst>
                            <p:childTnLst>
                              <p:par>
                                <p:cTn id="17" presetID="22" presetClass="entr" presetSubtype="8" fill="hold" nodeType="afterEffect">
                                  <p:stCondLst>
                                    <p:cond delay="0"/>
                                  </p:stCondLst>
                                  <p:childTnLst>
                                    <p:set>
                                      <p:cBhvr>
                                        <p:cTn id="18" dur="1" fill="hold">
                                          <p:stCondLst>
                                            <p:cond delay="0"/>
                                          </p:stCondLst>
                                        </p:cTn>
                                        <p:tgtEl>
                                          <p:spTgt spid="6147">
                                            <p:txEl>
                                              <p:pRg st="3" end="3"/>
                                            </p:txEl>
                                          </p:spTgt>
                                        </p:tgtEl>
                                        <p:attrNameLst>
                                          <p:attrName>style.visibility</p:attrName>
                                        </p:attrNameLst>
                                      </p:cBhvr>
                                      <p:to>
                                        <p:strVal val="visible"/>
                                      </p:to>
                                    </p:set>
                                    <p:animEffect transition="in" filter="wipe(left)">
                                      <p:cBhvr>
                                        <p:cTn id="19" dur="3000"/>
                                        <p:tgtEl>
                                          <p:spTgt spid="6147">
                                            <p:txEl>
                                              <p:pRg st="3" end="3"/>
                                            </p:txEl>
                                          </p:spTgt>
                                        </p:tgtEl>
                                      </p:cBhvr>
                                    </p:animEffect>
                                  </p:childTnLst>
                                </p:cTn>
                              </p:par>
                            </p:childTnLst>
                          </p:cTn>
                        </p:par>
                        <p:par>
                          <p:cTn id="20" fill="hold">
                            <p:stCondLst>
                              <p:cond delay="12000"/>
                            </p:stCondLst>
                            <p:childTnLst>
                              <p:par>
                                <p:cTn id="21" presetID="22" presetClass="entr" presetSubtype="8" fill="hold" nodeType="afterEffect">
                                  <p:stCondLst>
                                    <p:cond delay="0"/>
                                  </p:stCondLst>
                                  <p:childTnLst>
                                    <p:set>
                                      <p:cBhvr>
                                        <p:cTn id="22" dur="1" fill="hold">
                                          <p:stCondLst>
                                            <p:cond delay="0"/>
                                          </p:stCondLst>
                                        </p:cTn>
                                        <p:tgtEl>
                                          <p:spTgt spid="6147">
                                            <p:txEl>
                                              <p:pRg st="4" end="4"/>
                                            </p:txEl>
                                          </p:spTgt>
                                        </p:tgtEl>
                                        <p:attrNameLst>
                                          <p:attrName>style.visibility</p:attrName>
                                        </p:attrNameLst>
                                      </p:cBhvr>
                                      <p:to>
                                        <p:strVal val="visible"/>
                                      </p:to>
                                    </p:set>
                                    <p:animEffect transition="in" filter="wipe(left)">
                                      <p:cBhvr>
                                        <p:cTn id="23" dur="3000"/>
                                        <p:tgtEl>
                                          <p:spTgt spid="6147">
                                            <p:txEl>
                                              <p:pRg st="4" end="4"/>
                                            </p:txEl>
                                          </p:spTgt>
                                        </p:tgtEl>
                                      </p:cBhvr>
                                    </p:animEffect>
                                  </p:childTnLst>
                                </p:cTn>
                              </p:par>
                            </p:childTnLst>
                          </p:cTn>
                        </p:par>
                        <p:par>
                          <p:cTn id="24" fill="hold">
                            <p:stCondLst>
                              <p:cond delay="15000"/>
                            </p:stCondLst>
                            <p:childTnLst>
                              <p:par>
                                <p:cTn id="25" presetID="22" presetClass="entr" presetSubtype="8" fill="hold" nodeType="afterEffect">
                                  <p:stCondLst>
                                    <p:cond delay="0"/>
                                  </p:stCondLst>
                                  <p:childTnLst>
                                    <p:set>
                                      <p:cBhvr>
                                        <p:cTn id="26" dur="1" fill="hold">
                                          <p:stCondLst>
                                            <p:cond delay="0"/>
                                          </p:stCondLst>
                                        </p:cTn>
                                        <p:tgtEl>
                                          <p:spTgt spid="6147">
                                            <p:txEl>
                                              <p:pRg st="5" end="5"/>
                                            </p:txEl>
                                          </p:spTgt>
                                        </p:tgtEl>
                                        <p:attrNameLst>
                                          <p:attrName>style.visibility</p:attrName>
                                        </p:attrNameLst>
                                      </p:cBhvr>
                                      <p:to>
                                        <p:strVal val="visible"/>
                                      </p:to>
                                    </p:set>
                                    <p:animEffect transition="in" filter="wipe(left)">
                                      <p:cBhvr>
                                        <p:cTn id="27" dur="3000"/>
                                        <p:tgtEl>
                                          <p:spTgt spid="6147">
                                            <p:txEl>
                                              <p:pRg st="5" end="5"/>
                                            </p:txEl>
                                          </p:spTgt>
                                        </p:tgtEl>
                                      </p:cBhvr>
                                    </p:animEffect>
                                  </p:childTnLst>
                                </p:cTn>
                              </p:par>
                            </p:childTnLst>
                          </p:cTn>
                        </p:par>
                        <p:par>
                          <p:cTn id="28" fill="hold">
                            <p:stCondLst>
                              <p:cond delay="18000"/>
                            </p:stCondLst>
                            <p:childTnLst>
                              <p:par>
                                <p:cTn id="29" presetID="22" presetClass="entr" presetSubtype="8" fill="hold" nodeType="afterEffect">
                                  <p:stCondLst>
                                    <p:cond delay="0"/>
                                  </p:stCondLst>
                                  <p:childTnLst>
                                    <p:set>
                                      <p:cBhvr>
                                        <p:cTn id="30" dur="1" fill="hold">
                                          <p:stCondLst>
                                            <p:cond delay="0"/>
                                          </p:stCondLst>
                                        </p:cTn>
                                        <p:tgtEl>
                                          <p:spTgt spid="6147">
                                            <p:txEl>
                                              <p:pRg st="6" end="6"/>
                                            </p:txEl>
                                          </p:spTgt>
                                        </p:tgtEl>
                                        <p:attrNameLst>
                                          <p:attrName>style.visibility</p:attrName>
                                        </p:attrNameLst>
                                      </p:cBhvr>
                                      <p:to>
                                        <p:strVal val="visible"/>
                                      </p:to>
                                    </p:set>
                                    <p:animEffect transition="in" filter="wipe(left)">
                                      <p:cBhvr>
                                        <p:cTn id="31" dur="3000"/>
                                        <p:tgtEl>
                                          <p:spTgt spid="614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740511655"/>
              </p:ext>
            </p:extLst>
          </p:nvPr>
        </p:nvGraphicFramePr>
        <p:xfrm>
          <a:off x="0" y="1034017"/>
          <a:ext cx="9144000" cy="6040749"/>
        </p:xfrm>
        <a:graphic>
          <a:graphicData uri="http://schemas.openxmlformats.org/drawingml/2006/table">
            <a:tbl>
              <a:tblPr firstRow="1" firstCol="1" bandRow="1">
                <a:tableStyleId>{5C22544A-7EE6-4342-B048-85BDC9FD1C3A}</a:tableStyleId>
              </a:tblPr>
              <a:tblGrid>
                <a:gridCol w="2362200"/>
                <a:gridCol w="685800"/>
                <a:gridCol w="1219200"/>
                <a:gridCol w="1219200"/>
                <a:gridCol w="1219200"/>
                <a:gridCol w="1219200"/>
                <a:gridCol w="1219200"/>
              </a:tblGrid>
              <a:tr h="631761">
                <a:tc>
                  <a:txBody>
                    <a:bodyPr/>
                    <a:lstStyle/>
                    <a:p>
                      <a:pPr marL="0" marR="0" algn="ctr">
                        <a:lnSpc>
                          <a:spcPct val="115000"/>
                        </a:lnSpc>
                        <a:spcBef>
                          <a:spcPts val="0"/>
                        </a:spcBef>
                        <a:spcAft>
                          <a:spcPts val="0"/>
                        </a:spcAft>
                      </a:pPr>
                      <a:r>
                        <a:rPr lang="en-US" sz="2000" cap="all" baseline="0" dirty="0" smtClean="0">
                          <a:solidFill>
                            <a:schemeClr val="tx1"/>
                          </a:solidFill>
                          <a:effectLst/>
                          <a:latin typeface="+mn-lt"/>
                          <a:ea typeface="Calibri"/>
                          <a:cs typeface="Times New Roman"/>
                        </a:rPr>
                        <a:t>Times</a:t>
                      </a:r>
                      <a:endParaRPr lang="en-US" sz="2000" cap="all" baseline="0" dirty="0">
                        <a:solidFill>
                          <a:schemeClr val="tx1"/>
                        </a:solidFill>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algn="ctr">
                        <a:lnSpc>
                          <a:spcPct val="115000"/>
                        </a:lnSpc>
                        <a:spcBef>
                          <a:spcPts val="0"/>
                        </a:spcBef>
                        <a:spcAft>
                          <a:spcPts val="0"/>
                        </a:spcAft>
                      </a:pPr>
                      <a:endParaRPr lang="en-US" sz="1800" cap="all" baseline="0" dirty="0">
                        <a:solidFill>
                          <a:schemeClr val="tx1"/>
                        </a:solidFill>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algn="ctr">
                        <a:lnSpc>
                          <a:spcPct val="115000"/>
                        </a:lnSpc>
                        <a:spcBef>
                          <a:spcPts val="0"/>
                        </a:spcBef>
                        <a:spcAft>
                          <a:spcPts val="0"/>
                        </a:spcAft>
                      </a:pPr>
                      <a:r>
                        <a:rPr lang="en-US" sz="1800" cap="all" baseline="0" dirty="0" smtClean="0">
                          <a:solidFill>
                            <a:schemeClr val="tx1"/>
                          </a:solidFill>
                          <a:effectLst/>
                          <a:latin typeface="+mn-lt"/>
                        </a:rPr>
                        <a:t>Mon</a:t>
                      </a:r>
                    </a:p>
                    <a:p>
                      <a:pPr marL="0" marR="0" algn="ctr">
                        <a:lnSpc>
                          <a:spcPct val="115000"/>
                        </a:lnSpc>
                        <a:spcBef>
                          <a:spcPts val="0"/>
                        </a:spcBef>
                        <a:spcAft>
                          <a:spcPts val="0"/>
                        </a:spcAft>
                      </a:pPr>
                      <a:r>
                        <a:rPr lang="en-US" sz="1800" cap="all" baseline="0" dirty="0" smtClean="0">
                          <a:solidFill>
                            <a:schemeClr val="tx1"/>
                          </a:solidFill>
                          <a:effectLst/>
                          <a:latin typeface="+mn-lt"/>
                          <a:ea typeface="Calibri"/>
                          <a:cs typeface="Times New Roman"/>
                        </a:rPr>
                        <a:t>DAY 1</a:t>
                      </a:r>
                      <a:endParaRPr lang="en-US" sz="1800" cap="all" baseline="0" dirty="0">
                        <a:solidFill>
                          <a:schemeClr val="tx1"/>
                        </a:solidFill>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algn="ctr">
                        <a:lnSpc>
                          <a:spcPct val="115000"/>
                        </a:lnSpc>
                        <a:spcBef>
                          <a:spcPts val="0"/>
                        </a:spcBef>
                        <a:spcAft>
                          <a:spcPts val="0"/>
                        </a:spcAft>
                      </a:pPr>
                      <a:r>
                        <a:rPr lang="en-US" sz="1800" cap="all" baseline="0" dirty="0" smtClean="0">
                          <a:solidFill>
                            <a:schemeClr val="tx1"/>
                          </a:solidFill>
                          <a:effectLst/>
                          <a:latin typeface="+mn-lt"/>
                        </a:rPr>
                        <a:t>Tue</a:t>
                      </a:r>
                    </a:p>
                    <a:p>
                      <a:pPr marL="0" marR="0" algn="ctr">
                        <a:lnSpc>
                          <a:spcPct val="115000"/>
                        </a:lnSpc>
                        <a:spcBef>
                          <a:spcPts val="0"/>
                        </a:spcBef>
                        <a:spcAft>
                          <a:spcPts val="0"/>
                        </a:spcAft>
                      </a:pPr>
                      <a:r>
                        <a:rPr lang="en-US" sz="1800" cap="all" baseline="0" dirty="0" smtClean="0">
                          <a:solidFill>
                            <a:schemeClr val="tx1"/>
                          </a:solidFill>
                          <a:effectLst/>
                          <a:latin typeface="+mn-lt"/>
                          <a:ea typeface="Calibri"/>
                          <a:cs typeface="Times New Roman"/>
                        </a:rPr>
                        <a:t>Day 2</a:t>
                      </a:r>
                      <a:endParaRPr lang="en-US" sz="1800" cap="all" baseline="0" dirty="0">
                        <a:solidFill>
                          <a:schemeClr val="tx1"/>
                        </a:solidFill>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algn="ctr">
                        <a:lnSpc>
                          <a:spcPct val="115000"/>
                        </a:lnSpc>
                        <a:spcBef>
                          <a:spcPts val="0"/>
                        </a:spcBef>
                        <a:spcAft>
                          <a:spcPts val="0"/>
                        </a:spcAft>
                      </a:pPr>
                      <a:r>
                        <a:rPr lang="en-US" sz="1800" cap="all" baseline="0" dirty="0" smtClean="0">
                          <a:solidFill>
                            <a:schemeClr val="tx1"/>
                          </a:solidFill>
                          <a:effectLst/>
                          <a:latin typeface="+mn-lt"/>
                          <a:ea typeface="Calibri"/>
                          <a:cs typeface="Times New Roman"/>
                        </a:rPr>
                        <a:t>Wed</a:t>
                      </a:r>
                    </a:p>
                    <a:p>
                      <a:pPr marL="0" marR="0" algn="ctr">
                        <a:lnSpc>
                          <a:spcPct val="115000"/>
                        </a:lnSpc>
                        <a:spcBef>
                          <a:spcPts val="0"/>
                        </a:spcBef>
                        <a:spcAft>
                          <a:spcPts val="0"/>
                        </a:spcAft>
                      </a:pPr>
                      <a:r>
                        <a:rPr lang="en-US" sz="1800" cap="all" baseline="0" dirty="0" smtClean="0">
                          <a:solidFill>
                            <a:schemeClr val="tx1"/>
                          </a:solidFill>
                          <a:effectLst/>
                          <a:latin typeface="+mn-lt"/>
                          <a:ea typeface="Calibri"/>
                          <a:cs typeface="Times New Roman"/>
                        </a:rPr>
                        <a:t>Day 1</a:t>
                      </a:r>
                      <a:endParaRPr lang="en-US" sz="1800" cap="all" baseline="0" dirty="0">
                        <a:solidFill>
                          <a:schemeClr val="tx1"/>
                        </a:solidFill>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algn="ctr">
                        <a:lnSpc>
                          <a:spcPct val="115000"/>
                        </a:lnSpc>
                        <a:spcBef>
                          <a:spcPts val="0"/>
                        </a:spcBef>
                        <a:spcAft>
                          <a:spcPts val="0"/>
                        </a:spcAft>
                      </a:pPr>
                      <a:r>
                        <a:rPr lang="en-US" sz="1800" cap="all" baseline="0" dirty="0" smtClean="0">
                          <a:solidFill>
                            <a:schemeClr val="tx1"/>
                          </a:solidFill>
                          <a:effectLst/>
                          <a:latin typeface="+mn-lt"/>
                          <a:ea typeface="Calibri"/>
                          <a:cs typeface="Times New Roman"/>
                        </a:rPr>
                        <a:t>Thurs</a:t>
                      </a:r>
                    </a:p>
                    <a:p>
                      <a:pPr marL="0" marR="0" algn="ctr">
                        <a:lnSpc>
                          <a:spcPct val="115000"/>
                        </a:lnSpc>
                        <a:spcBef>
                          <a:spcPts val="0"/>
                        </a:spcBef>
                        <a:spcAft>
                          <a:spcPts val="0"/>
                        </a:spcAft>
                      </a:pPr>
                      <a:r>
                        <a:rPr lang="en-US" sz="1800" cap="all" baseline="0" dirty="0" smtClean="0">
                          <a:solidFill>
                            <a:schemeClr val="tx1"/>
                          </a:solidFill>
                          <a:effectLst/>
                          <a:latin typeface="+mn-lt"/>
                          <a:ea typeface="Calibri"/>
                          <a:cs typeface="Times New Roman"/>
                        </a:rPr>
                        <a:t>Day 2</a:t>
                      </a:r>
                      <a:endParaRPr lang="en-US" sz="1800" cap="all" baseline="0" dirty="0">
                        <a:solidFill>
                          <a:schemeClr val="tx1"/>
                        </a:solidFill>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algn="ctr">
                        <a:lnSpc>
                          <a:spcPct val="115000"/>
                        </a:lnSpc>
                        <a:spcBef>
                          <a:spcPts val="0"/>
                        </a:spcBef>
                        <a:spcAft>
                          <a:spcPts val="0"/>
                        </a:spcAft>
                      </a:pPr>
                      <a:r>
                        <a:rPr lang="en-US" sz="1800" cap="all" baseline="0" dirty="0" smtClean="0">
                          <a:solidFill>
                            <a:schemeClr val="tx1"/>
                          </a:solidFill>
                          <a:effectLst/>
                          <a:latin typeface="+mn-lt"/>
                          <a:ea typeface="Calibri"/>
                          <a:cs typeface="Times New Roman"/>
                        </a:rPr>
                        <a:t>Fri</a:t>
                      </a:r>
                    </a:p>
                    <a:p>
                      <a:pPr marL="0" marR="0" algn="ctr">
                        <a:lnSpc>
                          <a:spcPct val="115000"/>
                        </a:lnSpc>
                        <a:spcBef>
                          <a:spcPts val="0"/>
                        </a:spcBef>
                        <a:spcAft>
                          <a:spcPts val="0"/>
                        </a:spcAft>
                      </a:pPr>
                      <a:r>
                        <a:rPr lang="en-US" sz="1800" cap="all" baseline="0" dirty="0" smtClean="0">
                          <a:solidFill>
                            <a:schemeClr val="tx1"/>
                          </a:solidFill>
                          <a:effectLst/>
                          <a:latin typeface="+mn-lt"/>
                          <a:ea typeface="Calibri"/>
                          <a:cs typeface="Times New Roman"/>
                        </a:rPr>
                        <a:t>Day 1</a:t>
                      </a:r>
                      <a:endParaRPr lang="en-US" sz="1800" cap="all" baseline="0" dirty="0">
                        <a:solidFill>
                          <a:schemeClr val="tx1"/>
                        </a:solidFill>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850820">
                <a:tc>
                  <a:txBody>
                    <a:bodyPr/>
                    <a:lstStyle/>
                    <a:p>
                      <a:pPr marL="0" marR="0" algn="ctr">
                        <a:lnSpc>
                          <a:spcPct val="115000"/>
                        </a:lnSpc>
                        <a:spcBef>
                          <a:spcPts val="0"/>
                        </a:spcBef>
                        <a:spcAft>
                          <a:spcPts val="0"/>
                        </a:spcAft>
                      </a:pPr>
                      <a:r>
                        <a:rPr lang="en-US" sz="2000" dirty="0" smtClean="0">
                          <a:solidFill>
                            <a:schemeClr val="tx1"/>
                          </a:solidFill>
                          <a:effectLst/>
                          <a:latin typeface="+mn-lt"/>
                        </a:rPr>
                        <a:t>7:30</a:t>
                      </a:r>
                    </a:p>
                    <a:p>
                      <a:pPr marL="0" marR="0" algn="ctr">
                        <a:lnSpc>
                          <a:spcPct val="115000"/>
                        </a:lnSpc>
                        <a:spcBef>
                          <a:spcPts val="0"/>
                        </a:spcBef>
                        <a:spcAft>
                          <a:spcPts val="0"/>
                        </a:spcAft>
                      </a:pPr>
                      <a:r>
                        <a:rPr lang="en-US" sz="2000" dirty="0" smtClean="0">
                          <a:solidFill>
                            <a:schemeClr val="tx1"/>
                          </a:solidFill>
                          <a:effectLst/>
                          <a:latin typeface="+mn-lt"/>
                        </a:rPr>
                        <a:t>8:55</a:t>
                      </a:r>
                      <a:endParaRPr lang="en-US" sz="2000" dirty="0">
                        <a:solidFill>
                          <a:schemeClr val="tx1"/>
                        </a:solidFill>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algn="ctr">
                        <a:lnSpc>
                          <a:spcPct val="115000"/>
                        </a:lnSpc>
                        <a:spcBef>
                          <a:spcPts val="0"/>
                        </a:spcBef>
                        <a:spcAft>
                          <a:spcPts val="0"/>
                        </a:spcAft>
                      </a:pPr>
                      <a:r>
                        <a:rPr lang="en-US" sz="1200" b="1" cap="all" dirty="0" smtClean="0">
                          <a:effectLst/>
                          <a:latin typeface="+mn-lt"/>
                          <a:ea typeface="Calibri"/>
                          <a:cs typeface="Times New Roman"/>
                        </a:rPr>
                        <a:t>Period 1</a:t>
                      </a:r>
                      <a:endParaRPr lang="en-US" sz="12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en-US" sz="1800" b="1" cap="all" dirty="0" smtClean="0">
                          <a:effectLst/>
                          <a:latin typeface="+mn-lt"/>
                        </a:rPr>
                        <a:t>Science </a:t>
                      </a:r>
                      <a:endParaRPr lang="en-US" sz="18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en-US" sz="1600" b="1" cap="all" dirty="0" smtClean="0">
                          <a:effectLst/>
                          <a:latin typeface="+mn-lt"/>
                        </a:rPr>
                        <a:t>Science/</a:t>
                      </a:r>
                    </a:p>
                    <a:p>
                      <a:pPr marL="0" marR="0" algn="ctr">
                        <a:lnSpc>
                          <a:spcPct val="115000"/>
                        </a:lnSpc>
                        <a:spcBef>
                          <a:spcPts val="0"/>
                        </a:spcBef>
                        <a:spcAft>
                          <a:spcPts val="0"/>
                        </a:spcAft>
                      </a:pPr>
                      <a:r>
                        <a:rPr lang="en-US" sz="1600" b="1" cap="all" dirty="0" smtClean="0">
                          <a:effectLst/>
                          <a:latin typeface="+mn-lt"/>
                          <a:ea typeface="Calibri"/>
                          <a:cs typeface="Times New Roman"/>
                        </a:rPr>
                        <a:t>PE</a:t>
                      </a:r>
                      <a:r>
                        <a:rPr lang="en-US" sz="1600" b="1" cap="all" baseline="0" dirty="0" smtClean="0">
                          <a:effectLst/>
                          <a:latin typeface="+mn-lt"/>
                          <a:ea typeface="Calibri"/>
                          <a:cs typeface="Times New Roman"/>
                        </a:rPr>
                        <a:t> or Health</a:t>
                      </a:r>
                      <a:endParaRPr lang="en-US" sz="16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en-US" sz="1800" b="1" cap="all" dirty="0" smtClean="0">
                          <a:effectLst/>
                          <a:latin typeface="+mn-lt"/>
                          <a:ea typeface="Calibri"/>
                          <a:cs typeface="Times New Roman"/>
                        </a:rPr>
                        <a:t>Science</a:t>
                      </a:r>
                      <a:endParaRPr lang="en-US" sz="18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en-US" sz="1600" b="1" cap="all" dirty="0" smtClean="0">
                          <a:effectLst/>
                          <a:latin typeface="+mn-lt"/>
                        </a:rPr>
                        <a:t>Science/</a:t>
                      </a:r>
                    </a:p>
                    <a:p>
                      <a:pPr marL="0" marR="0" algn="ctr">
                        <a:lnSpc>
                          <a:spcPct val="115000"/>
                        </a:lnSpc>
                        <a:spcBef>
                          <a:spcPts val="0"/>
                        </a:spcBef>
                        <a:spcAft>
                          <a:spcPts val="0"/>
                        </a:spcAft>
                      </a:pPr>
                      <a:r>
                        <a:rPr lang="en-US" sz="1600" b="1" cap="all" dirty="0" smtClean="0">
                          <a:effectLst/>
                          <a:latin typeface="+mn-lt"/>
                          <a:ea typeface="Calibri"/>
                          <a:cs typeface="Times New Roman"/>
                        </a:rPr>
                        <a:t>PE</a:t>
                      </a:r>
                      <a:r>
                        <a:rPr lang="en-US" sz="1600" b="1" cap="all" baseline="0" dirty="0" smtClean="0">
                          <a:effectLst/>
                          <a:latin typeface="+mn-lt"/>
                          <a:ea typeface="Calibri"/>
                          <a:cs typeface="Times New Roman"/>
                        </a:rPr>
                        <a:t> or Health</a:t>
                      </a:r>
                      <a:endParaRPr lang="en-US" sz="16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en-US" sz="1800" b="1" cap="all" dirty="0" smtClean="0">
                          <a:effectLst/>
                          <a:latin typeface="+mn-lt"/>
                          <a:ea typeface="Calibri"/>
                          <a:cs typeface="Times New Roman"/>
                        </a:rPr>
                        <a:t>Science</a:t>
                      </a:r>
                      <a:endParaRPr lang="en-US" sz="18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762313">
                <a:tc>
                  <a:txBody>
                    <a:bodyPr/>
                    <a:lstStyle/>
                    <a:p>
                      <a:pPr marL="0" marR="0" algn="ctr">
                        <a:lnSpc>
                          <a:spcPct val="115000"/>
                        </a:lnSpc>
                        <a:spcBef>
                          <a:spcPts val="0"/>
                        </a:spcBef>
                        <a:spcAft>
                          <a:spcPts val="0"/>
                        </a:spcAft>
                      </a:pPr>
                      <a:r>
                        <a:rPr lang="en-US" sz="2000" dirty="0" smtClean="0">
                          <a:solidFill>
                            <a:schemeClr val="tx1"/>
                          </a:solidFill>
                          <a:effectLst/>
                          <a:latin typeface="+mn-lt"/>
                        </a:rPr>
                        <a:t>9:00</a:t>
                      </a:r>
                    </a:p>
                    <a:p>
                      <a:pPr marL="0" marR="0" algn="ctr">
                        <a:lnSpc>
                          <a:spcPct val="115000"/>
                        </a:lnSpc>
                        <a:spcBef>
                          <a:spcPts val="0"/>
                        </a:spcBef>
                        <a:spcAft>
                          <a:spcPts val="0"/>
                        </a:spcAft>
                      </a:pPr>
                      <a:r>
                        <a:rPr lang="en-US" sz="2000" dirty="0" smtClean="0">
                          <a:solidFill>
                            <a:schemeClr val="tx1"/>
                          </a:solidFill>
                          <a:effectLst/>
                          <a:latin typeface="+mn-lt"/>
                        </a:rPr>
                        <a:t>10:25</a:t>
                      </a:r>
                      <a:endParaRPr lang="en-US" sz="2000" dirty="0">
                        <a:solidFill>
                          <a:schemeClr val="tx1"/>
                        </a:solidFill>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200" b="1" i="0" u="none" strike="noStrike" kern="1200" cap="all" spc="0" normalizeH="0" baseline="0" noProof="0" dirty="0" smtClean="0">
                          <a:ln>
                            <a:noFill/>
                          </a:ln>
                          <a:solidFill>
                            <a:prstClr val="black"/>
                          </a:solidFill>
                          <a:effectLst/>
                          <a:uLnTx/>
                          <a:uFillTx/>
                          <a:latin typeface="+mn-lt"/>
                          <a:ea typeface="Calibri"/>
                          <a:cs typeface="Times New Roman"/>
                        </a:rPr>
                        <a:t>Period 2</a:t>
                      </a: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1" cap="all" dirty="0" smtClean="0">
                          <a:effectLst/>
                          <a:latin typeface="+mn-lt"/>
                        </a:rPr>
                        <a:t>English</a:t>
                      </a:r>
                      <a:endParaRPr lang="en-US" sz="18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1" cap="all" dirty="0" smtClean="0">
                          <a:effectLst/>
                          <a:latin typeface="+mn-lt"/>
                        </a:rPr>
                        <a:t>Elective II</a:t>
                      </a:r>
                      <a:endParaRPr lang="en-US" sz="18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1" cap="all" dirty="0" smtClean="0">
                          <a:effectLst/>
                          <a:latin typeface="+mn-lt"/>
                          <a:ea typeface="Calibri"/>
                          <a:cs typeface="Times New Roman"/>
                        </a:rPr>
                        <a:t>English</a:t>
                      </a:r>
                      <a:endParaRPr lang="en-US" sz="18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1" cap="all" dirty="0" smtClean="0">
                          <a:effectLst/>
                          <a:latin typeface="+mn-lt"/>
                          <a:ea typeface="Calibri"/>
                          <a:cs typeface="Times New Roman"/>
                        </a:rPr>
                        <a:t>Elective</a:t>
                      </a:r>
                      <a:r>
                        <a:rPr lang="en-US" sz="1800" b="1" cap="all" baseline="0" dirty="0" smtClean="0">
                          <a:effectLst/>
                          <a:latin typeface="+mn-lt"/>
                          <a:ea typeface="Calibri"/>
                          <a:cs typeface="Times New Roman"/>
                        </a:rPr>
                        <a:t> II</a:t>
                      </a:r>
                      <a:endParaRPr lang="en-US" sz="18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1" cap="all" dirty="0" smtClean="0">
                          <a:effectLst/>
                          <a:latin typeface="+mn-lt"/>
                          <a:ea typeface="Calibri"/>
                          <a:cs typeface="Times New Roman"/>
                        </a:rPr>
                        <a:t>English</a:t>
                      </a:r>
                      <a:endParaRPr lang="en-US" sz="18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01986">
                <a:tc>
                  <a:txBody>
                    <a:bodyPr/>
                    <a:lstStyle/>
                    <a:p>
                      <a:pPr marL="0" marR="0" algn="ctr">
                        <a:lnSpc>
                          <a:spcPct val="115000"/>
                        </a:lnSpc>
                        <a:spcBef>
                          <a:spcPts val="0"/>
                        </a:spcBef>
                        <a:spcAft>
                          <a:spcPts val="0"/>
                        </a:spcAft>
                      </a:pPr>
                      <a:r>
                        <a:rPr lang="en-US" sz="2000" dirty="0" smtClean="0">
                          <a:solidFill>
                            <a:schemeClr val="tx1"/>
                          </a:solidFill>
                          <a:effectLst/>
                          <a:latin typeface="+mn-lt"/>
                        </a:rPr>
                        <a:t>10:30</a:t>
                      </a:r>
                    </a:p>
                    <a:p>
                      <a:pPr marL="0" marR="0" algn="ctr">
                        <a:lnSpc>
                          <a:spcPct val="115000"/>
                        </a:lnSpc>
                        <a:spcBef>
                          <a:spcPts val="0"/>
                        </a:spcBef>
                        <a:spcAft>
                          <a:spcPts val="0"/>
                        </a:spcAft>
                      </a:pPr>
                      <a:r>
                        <a:rPr lang="en-US" sz="2000" dirty="0" smtClean="0">
                          <a:solidFill>
                            <a:schemeClr val="tx1"/>
                          </a:solidFill>
                          <a:effectLst/>
                          <a:latin typeface="+mn-lt"/>
                        </a:rPr>
                        <a:t>10:37 </a:t>
                      </a:r>
                      <a:endParaRPr lang="en-US" sz="2000" dirty="0">
                        <a:solidFill>
                          <a:schemeClr val="tx1"/>
                        </a:solidFill>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algn="ctr">
                        <a:lnSpc>
                          <a:spcPct val="115000"/>
                        </a:lnSpc>
                        <a:spcBef>
                          <a:spcPts val="0"/>
                        </a:spcBef>
                        <a:spcAft>
                          <a:spcPts val="0"/>
                        </a:spcAft>
                      </a:pPr>
                      <a:r>
                        <a:rPr lang="en-US" sz="1400" b="1" cap="all" dirty="0" smtClean="0">
                          <a:effectLst/>
                          <a:latin typeface="+mn-lt"/>
                          <a:ea typeface="Calibri"/>
                          <a:cs typeface="Times New Roman"/>
                        </a:rPr>
                        <a:t>HR</a:t>
                      </a:r>
                      <a:endParaRPr lang="en-US" sz="14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en-US" sz="1400" b="1" cap="all" dirty="0" smtClean="0">
                          <a:effectLst/>
                          <a:latin typeface="+mn-lt"/>
                        </a:rPr>
                        <a:t>Homeroom</a:t>
                      </a:r>
                      <a:endParaRPr lang="en-US" sz="14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en-US" sz="1400" b="1" cap="all" dirty="0" smtClean="0">
                          <a:effectLst/>
                          <a:latin typeface="+mn-lt"/>
                        </a:rPr>
                        <a:t>Homeroom</a:t>
                      </a:r>
                      <a:endParaRPr lang="en-US" sz="14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1" cap="all" dirty="0" smtClean="0">
                          <a:effectLst/>
                          <a:latin typeface="+mn-lt"/>
                        </a:rPr>
                        <a:t>Homeroom</a:t>
                      </a:r>
                      <a:endParaRPr lang="en-US" sz="14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1" cap="all" dirty="0" smtClean="0">
                          <a:effectLst/>
                          <a:latin typeface="+mn-lt"/>
                        </a:rPr>
                        <a:t>Homeroom</a:t>
                      </a:r>
                      <a:endParaRPr lang="en-US" sz="14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1" cap="all" dirty="0" smtClean="0">
                          <a:effectLst/>
                          <a:latin typeface="+mn-lt"/>
                        </a:rPr>
                        <a:t>Homeroom</a:t>
                      </a:r>
                      <a:endParaRPr lang="en-US" sz="14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2115594">
                <a:tc>
                  <a:txBody>
                    <a:bodyPr/>
                    <a:lstStyle/>
                    <a:p>
                      <a:pPr marL="0" marR="0" algn="ctr">
                        <a:lnSpc>
                          <a:spcPct val="115000"/>
                        </a:lnSpc>
                        <a:spcBef>
                          <a:spcPts val="0"/>
                        </a:spcBef>
                        <a:spcAft>
                          <a:spcPts val="0"/>
                        </a:spcAft>
                      </a:pPr>
                      <a:endParaRPr lang="en-US" sz="1800" dirty="0">
                        <a:solidFill>
                          <a:schemeClr val="tx1"/>
                        </a:solidFill>
                        <a:effectLst/>
                        <a:latin typeface="+mn-lt"/>
                      </a:endParaRPr>
                    </a:p>
                  </a:txBody>
                  <a:tcPr marL="68574" marR="68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b="1" cap="all" dirty="0" smtClean="0">
                          <a:effectLst/>
                          <a:latin typeface="+mn-lt"/>
                          <a:ea typeface="Calibri"/>
                          <a:cs typeface="Times New Roman"/>
                        </a:rPr>
                        <a:t>Period 3</a:t>
                      </a:r>
                    </a:p>
                    <a:p>
                      <a:pPr marL="0" marR="0" algn="ctr">
                        <a:lnSpc>
                          <a:spcPct val="115000"/>
                        </a:lnSpc>
                        <a:spcBef>
                          <a:spcPts val="0"/>
                        </a:spcBef>
                        <a:spcAft>
                          <a:spcPts val="0"/>
                        </a:spcAft>
                      </a:pPr>
                      <a:endParaRPr lang="en-US" sz="18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b="1" cap="all" dirty="0" smtClean="0">
                          <a:effectLst/>
                          <a:latin typeface="+mn-lt"/>
                          <a:ea typeface="Calibri"/>
                          <a:cs typeface="Times New Roman"/>
                        </a:rPr>
                        <a:t>Elective I</a:t>
                      </a:r>
                      <a:endParaRPr lang="en-US" sz="18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b="1" cap="all" dirty="0" smtClean="0">
                          <a:effectLst/>
                          <a:latin typeface="+mn-lt"/>
                        </a:rPr>
                        <a:t>World Lang</a:t>
                      </a:r>
                      <a:endParaRPr lang="en-US" sz="18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1" cap="all" dirty="0" smtClean="0">
                          <a:effectLst/>
                          <a:latin typeface="+mn-lt"/>
                          <a:ea typeface="Calibri"/>
                          <a:cs typeface="Times New Roman"/>
                        </a:rPr>
                        <a:t>Elective I</a:t>
                      </a:r>
                      <a:endParaRPr lang="en-US" sz="18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1" cap="all" dirty="0" smtClean="0">
                          <a:effectLst/>
                          <a:latin typeface="+mn-lt"/>
                          <a:ea typeface="Calibri"/>
                          <a:cs typeface="Times New Roman"/>
                        </a:rPr>
                        <a:t>World Lang</a:t>
                      </a:r>
                      <a:endParaRPr lang="en-US" sz="18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1" cap="all" dirty="0" smtClean="0">
                          <a:effectLst/>
                          <a:latin typeface="+mn-lt"/>
                          <a:ea typeface="Calibri"/>
                          <a:cs typeface="Times New Roman"/>
                        </a:rPr>
                        <a:t>Elective I</a:t>
                      </a:r>
                      <a:endParaRPr lang="en-US" sz="18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978275">
                <a:tc>
                  <a:txBody>
                    <a:bodyPr/>
                    <a:lstStyle/>
                    <a:p>
                      <a:pPr marL="0" marR="0" algn="ctr">
                        <a:lnSpc>
                          <a:spcPct val="115000"/>
                        </a:lnSpc>
                        <a:spcBef>
                          <a:spcPts val="0"/>
                        </a:spcBef>
                        <a:spcAft>
                          <a:spcPts val="0"/>
                        </a:spcAft>
                      </a:pPr>
                      <a:r>
                        <a:rPr kumimoji="0" lang="en-US" sz="2000" b="1" kern="1200" dirty="0" smtClean="0">
                          <a:solidFill>
                            <a:schemeClr val="tx1"/>
                          </a:solidFill>
                          <a:effectLst/>
                          <a:latin typeface="+mn-lt"/>
                          <a:ea typeface="+mn-ea"/>
                          <a:cs typeface="+mn-cs"/>
                        </a:rPr>
                        <a:t>12:45</a:t>
                      </a:r>
                    </a:p>
                    <a:p>
                      <a:pPr marL="0" marR="0" algn="ctr">
                        <a:lnSpc>
                          <a:spcPct val="115000"/>
                        </a:lnSpc>
                        <a:spcBef>
                          <a:spcPts val="0"/>
                        </a:spcBef>
                        <a:spcAft>
                          <a:spcPts val="0"/>
                        </a:spcAft>
                      </a:pPr>
                      <a:r>
                        <a:rPr kumimoji="0" lang="en-US" sz="2000" b="1" kern="1200" dirty="0" smtClean="0">
                          <a:solidFill>
                            <a:schemeClr val="tx1"/>
                          </a:solidFill>
                          <a:effectLst/>
                          <a:latin typeface="+mn-lt"/>
                          <a:ea typeface="+mn-ea"/>
                          <a:cs typeface="+mn-cs"/>
                        </a:rPr>
                        <a:t>2:10</a:t>
                      </a:r>
                      <a:endParaRPr kumimoji="0" lang="en-US" sz="2000" b="1" kern="1200" dirty="0">
                        <a:solidFill>
                          <a:schemeClr val="tx1"/>
                        </a:solidFill>
                        <a:effectLst/>
                        <a:latin typeface="+mn-lt"/>
                        <a:ea typeface="+mn-ea"/>
                        <a:cs typeface="+mn-cs"/>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200" b="1" i="0" u="none" strike="noStrike" kern="1200" cap="all" spc="0" normalizeH="0" baseline="0" noProof="0" dirty="0" smtClean="0">
                          <a:ln>
                            <a:noFill/>
                          </a:ln>
                          <a:solidFill>
                            <a:prstClr val="black"/>
                          </a:solidFill>
                          <a:effectLst/>
                          <a:uLnTx/>
                          <a:uFillTx/>
                          <a:latin typeface="+mn-lt"/>
                          <a:ea typeface="Calibri"/>
                          <a:cs typeface="Times New Roman"/>
                        </a:rPr>
                        <a:t>Period 4</a:t>
                      </a:r>
                      <a:endParaRPr kumimoji="0" lang="en-US" sz="1200" b="1" i="0" u="none" strike="noStrike" kern="1200" cap="all" spc="0" normalizeH="0" baseline="0" noProof="0" dirty="0">
                        <a:ln>
                          <a:noFill/>
                        </a:ln>
                        <a:solidFill>
                          <a:prstClr val="black"/>
                        </a:solidFill>
                        <a:effectLst/>
                        <a:uLnTx/>
                        <a:uFillTx/>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en-US" sz="1800" b="1" cap="all" dirty="0" smtClean="0">
                          <a:effectLst/>
                          <a:latin typeface="+mn-lt"/>
                          <a:ea typeface="Calibri"/>
                          <a:cs typeface="Times New Roman"/>
                        </a:rPr>
                        <a:t>Social Studies</a:t>
                      </a:r>
                      <a:endParaRPr lang="en-US" sz="18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en-US" sz="1800" b="1" cap="all" dirty="0" smtClean="0">
                          <a:effectLst/>
                          <a:latin typeface="+mn-lt"/>
                        </a:rPr>
                        <a:t>Math</a:t>
                      </a:r>
                      <a:endParaRPr lang="en-US" sz="18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en-US" sz="1800" b="1" cap="all" dirty="0" smtClean="0">
                          <a:effectLst/>
                          <a:latin typeface="+mn-lt"/>
                          <a:ea typeface="Calibri"/>
                          <a:cs typeface="Times New Roman"/>
                        </a:rPr>
                        <a:t>Social Studies</a:t>
                      </a:r>
                      <a:endParaRPr lang="en-US" sz="18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en-US" sz="1800" b="1" cap="all" dirty="0" smtClean="0">
                          <a:effectLst/>
                          <a:latin typeface="+mn-lt"/>
                          <a:ea typeface="Calibri"/>
                          <a:cs typeface="Times New Roman"/>
                        </a:rPr>
                        <a:t>Math</a:t>
                      </a:r>
                      <a:endParaRPr lang="en-US" sz="18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15000"/>
                        </a:lnSpc>
                        <a:spcBef>
                          <a:spcPts val="0"/>
                        </a:spcBef>
                        <a:spcAft>
                          <a:spcPts val="0"/>
                        </a:spcAft>
                      </a:pPr>
                      <a:r>
                        <a:rPr lang="en-US" sz="1800" b="1" cap="all" dirty="0" smtClean="0">
                          <a:effectLst/>
                          <a:latin typeface="+mn-lt"/>
                          <a:ea typeface="Calibri"/>
                          <a:cs typeface="Times New Roman"/>
                        </a:rPr>
                        <a:t>Social Studies</a:t>
                      </a:r>
                      <a:endParaRPr lang="en-US" sz="1800" b="1" cap="all" dirty="0">
                        <a:effectLst/>
                        <a:latin typeface="+mn-lt"/>
                        <a:ea typeface="Calibri"/>
                        <a:cs typeface="Times New Roman"/>
                      </a:endParaRPr>
                    </a:p>
                  </a:txBody>
                  <a:tcPr marL="68574" marR="685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499386859"/>
              </p:ext>
            </p:extLst>
          </p:nvPr>
        </p:nvGraphicFramePr>
        <p:xfrm>
          <a:off x="0" y="3352800"/>
          <a:ext cx="2286000" cy="2844800"/>
        </p:xfrm>
        <a:graphic>
          <a:graphicData uri="http://schemas.openxmlformats.org/drawingml/2006/table">
            <a:tbl>
              <a:tblPr firstRow="1" bandRow="1">
                <a:tableStyleId>{5C22544A-7EE6-4342-B048-85BDC9FD1C3A}</a:tableStyleId>
              </a:tblPr>
              <a:tblGrid>
                <a:gridCol w="762000"/>
                <a:gridCol w="762000"/>
                <a:gridCol w="762000"/>
              </a:tblGrid>
              <a:tr h="914400">
                <a:tc>
                  <a:txBody>
                    <a:bodyPr/>
                    <a:lstStyle/>
                    <a:p>
                      <a:r>
                        <a:rPr lang="en-US" sz="1200" b="1" i="0" cap="all" baseline="0" dirty="0" smtClean="0">
                          <a:solidFill>
                            <a:schemeClr val="tx1"/>
                          </a:solidFill>
                        </a:rPr>
                        <a:t>Lunch</a:t>
                      </a:r>
                    </a:p>
                    <a:p>
                      <a:r>
                        <a:rPr lang="en-US" sz="1200" b="1" i="0" cap="all" dirty="0" smtClean="0">
                          <a:solidFill>
                            <a:schemeClr val="tx1"/>
                          </a:solidFill>
                        </a:rPr>
                        <a:t>10:39</a:t>
                      </a:r>
                    </a:p>
                    <a:p>
                      <a:r>
                        <a:rPr lang="en-US" sz="1200" b="1" i="0" cap="all" dirty="0" smtClean="0">
                          <a:solidFill>
                            <a:schemeClr val="tx1"/>
                          </a:solidFill>
                        </a:rPr>
                        <a:t>11:09</a:t>
                      </a:r>
                      <a:endParaRPr lang="en-US" sz="1200" b="1" i="0" cap="al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1200" b="1" i="0" cap="all" dirty="0" smtClean="0">
                          <a:solidFill>
                            <a:schemeClr val="tx1"/>
                          </a:solidFill>
                        </a:rPr>
                        <a:t>Class</a:t>
                      </a:r>
                    </a:p>
                    <a:p>
                      <a:r>
                        <a:rPr lang="en-US" sz="1200" b="1" i="0" cap="all" dirty="0" smtClean="0">
                          <a:solidFill>
                            <a:schemeClr val="tx1"/>
                          </a:solidFill>
                        </a:rPr>
                        <a:t>10:42</a:t>
                      </a:r>
                    </a:p>
                    <a:p>
                      <a:r>
                        <a:rPr lang="en-US" sz="1200" b="1" i="0" cap="all" dirty="0" smtClean="0">
                          <a:solidFill>
                            <a:schemeClr val="tx1"/>
                          </a:solidFill>
                        </a:rPr>
                        <a:t>11:25</a:t>
                      </a:r>
                      <a:endParaRPr lang="en-US" sz="1200" b="1" i="0" cap="al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r>
                        <a:rPr lang="en-US" sz="1200" b="1" i="0" cap="all" dirty="0" smtClean="0">
                          <a:solidFill>
                            <a:schemeClr val="tx1"/>
                          </a:solidFill>
                        </a:rPr>
                        <a:t>Class</a:t>
                      </a:r>
                    </a:p>
                    <a:p>
                      <a:r>
                        <a:rPr lang="en-US" sz="1200" b="1" i="0" cap="all" dirty="0" smtClean="0">
                          <a:solidFill>
                            <a:schemeClr val="tx1"/>
                          </a:solidFill>
                        </a:rPr>
                        <a:t>10:42</a:t>
                      </a:r>
                    </a:p>
                    <a:p>
                      <a:r>
                        <a:rPr lang="en-US" sz="1200" b="1" i="0" cap="all" dirty="0" smtClean="0">
                          <a:solidFill>
                            <a:schemeClr val="tx1"/>
                          </a:solidFill>
                        </a:rPr>
                        <a:t>12:08</a:t>
                      </a:r>
                      <a:endParaRPr lang="en-US" sz="1200" b="1" i="0" cap="al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965200">
                <a:tc rowSpan="2">
                  <a:txBody>
                    <a:bodyPr/>
                    <a:lstStyle/>
                    <a:p>
                      <a:r>
                        <a:rPr lang="en-US" sz="1200" b="1" i="0" cap="all" dirty="0" smtClean="0">
                          <a:solidFill>
                            <a:schemeClr val="tx1"/>
                          </a:solidFill>
                        </a:rPr>
                        <a:t>Class</a:t>
                      </a:r>
                    </a:p>
                    <a:p>
                      <a:r>
                        <a:rPr lang="en-US" sz="1200" b="1" i="0" cap="all" dirty="0" smtClean="0">
                          <a:solidFill>
                            <a:schemeClr val="tx1"/>
                          </a:solidFill>
                        </a:rPr>
                        <a:t>11:14</a:t>
                      </a:r>
                    </a:p>
                    <a:p>
                      <a:r>
                        <a:rPr lang="en-US" sz="1200" b="1" i="0" cap="all" dirty="0" smtClean="0">
                          <a:solidFill>
                            <a:schemeClr val="tx1"/>
                          </a:solidFill>
                        </a:rPr>
                        <a:t>12:40</a:t>
                      </a:r>
                      <a:endParaRPr lang="en-US" sz="1200" b="1" i="0" cap="al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b="1" i="0" cap="all" dirty="0" smtClean="0">
                          <a:solidFill>
                            <a:schemeClr val="tx1"/>
                          </a:solidFill>
                        </a:rPr>
                        <a:t>Lunch</a:t>
                      </a:r>
                    </a:p>
                    <a:p>
                      <a:r>
                        <a:rPr lang="en-US" sz="1200" b="1" i="0" cap="all" dirty="0" smtClean="0">
                          <a:solidFill>
                            <a:schemeClr val="tx1"/>
                          </a:solidFill>
                        </a:rPr>
                        <a:t>11:25</a:t>
                      </a:r>
                    </a:p>
                    <a:p>
                      <a:r>
                        <a:rPr lang="en-US" sz="1200" b="1" i="0" cap="all" dirty="0" smtClean="0">
                          <a:solidFill>
                            <a:schemeClr val="tx1"/>
                          </a:solidFill>
                        </a:rPr>
                        <a:t>11:55</a:t>
                      </a:r>
                      <a:endParaRPr lang="en-US" sz="1200" b="1" i="0" cap="al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lang="en-US" sz="1400" b="0" dirty="0">
                        <a:solidFill>
                          <a:schemeClr val="tx1"/>
                        </a:solidFill>
                      </a:endParaRPr>
                    </a:p>
                  </a:txBody>
                  <a:tcPr/>
                </a:tc>
              </a:tr>
              <a:tr h="965200">
                <a:tc vMerge="1">
                  <a:txBody>
                    <a:bodyPr/>
                    <a:lstStyle/>
                    <a:p>
                      <a:endParaRPr lang="en-US" dirty="0"/>
                    </a:p>
                  </a:txBody>
                  <a:tcPr>
                    <a:solidFill>
                      <a:schemeClr val="bg1">
                        <a:lumMod val="85000"/>
                      </a:schemeClr>
                    </a:solidFill>
                  </a:tcPr>
                </a:tc>
                <a:tc>
                  <a:txBody>
                    <a:bodyPr/>
                    <a:lstStyle/>
                    <a:p>
                      <a:r>
                        <a:rPr lang="en-US" sz="1200" b="1" i="0" cap="all" dirty="0" smtClean="0">
                          <a:solidFill>
                            <a:schemeClr val="tx1"/>
                          </a:solidFill>
                        </a:rPr>
                        <a:t>Class</a:t>
                      </a:r>
                    </a:p>
                    <a:p>
                      <a:r>
                        <a:rPr lang="en-US" sz="1200" b="1" i="0" cap="all" dirty="0" smtClean="0">
                          <a:solidFill>
                            <a:schemeClr val="tx1"/>
                          </a:solidFill>
                        </a:rPr>
                        <a:t>11:58</a:t>
                      </a:r>
                    </a:p>
                    <a:p>
                      <a:r>
                        <a:rPr lang="en-US" sz="1200" b="1" i="0" cap="all" dirty="0" smtClean="0">
                          <a:solidFill>
                            <a:schemeClr val="tx1"/>
                          </a:solidFill>
                        </a:rPr>
                        <a:t>12:40</a:t>
                      </a:r>
                      <a:endParaRPr lang="en-US" sz="1200" b="1" i="0" cap="al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b="1" i="0" cap="all" dirty="0" smtClean="0">
                          <a:solidFill>
                            <a:schemeClr val="tx1"/>
                          </a:solidFill>
                        </a:rPr>
                        <a:t>Lunch</a:t>
                      </a:r>
                    </a:p>
                    <a:p>
                      <a:r>
                        <a:rPr lang="en-US" sz="1200" b="1" i="0" cap="all" dirty="0" smtClean="0">
                          <a:solidFill>
                            <a:schemeClr val="tx1"/>
                          </a:solidFill>
                        </a:rPr>
                        <a:t>12:10</a:t>
                      </a:r>
                    </a:p>
                    <a:p>
                      <a:r>
                        <a:rPr lang="en-US" sz="1200" b="1" i="0" cap="all" dirty="0" smtClean="0">
                          <a:solidFill>
                            <a:schemeClr val="tx1"/>
                          </a:solidFill>
                        </a:rPr>
                        <a:t>12:40</a:t>
                      </a:r>
                      <a:endParaRPr lang="en-US" sz="1200" b="1" i="0" cap="al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bl>
          </a:graphicData>
        </a:graphic>
      </p:graphicFrame>
      <p:sp>
        <p:nvSpPr>
          <p:cNvPr id="2" name="Rectangle 1"/>
          <p:cNvSpPr/>
          <p:nvPr/>
        </p:nvSpPr>
        <p:spPr>
          <a:xfrm>
            <a:off x="0" y="-27812"/>
            <a:ext cx="9144000" cy="1061829"/>
          </a:xfrm>
          <a:prstGeom prst="rect">
            <a:avLst/>
          </a:prstGeom>
          <a:solidFill>
            <a:schemeClr val="tx1"/>
          </a:solidFill>
        </p:spPr>
        <p:txBody>
          <a:bodyPr wrap="square">
            <a:spAutoFit/>
          </a:bodyPr>
          <a:lstStyle/>
          <a:p>
            <a:pPr algn="ctr"/>
            <a:r>
              <a:rPr lang="en-US" sz="4500" b="1" dirty="0">
                <a:solidFill>
                  <a:srgbClr val="FFC800"/>
                </a:solidFill>
                <a:ea typeface="+mj-ea"/>
                <a:cs typeface="+mj-cs"/>
              </a:rPr>
              <a:t>Sample Weekly </a:t>
            </a:r>
            <a:r>
              <a:rPr lang="en-US" sz="4500" b="1" dirty="0" smtClean="0">
                <a:solidFill>
                  <a:srgbClr val="FFC800"/>
                </a:solidFill>
                <a:ea typeface="+mj-ea"/>
                <a:cs typeface="+mj-cs"/>
              </a:rPr>
              <a:t>Schedule</a:t>
            </a:r>
          </a:p>
          <a:p>
            <a:pPr algn="ctr"/>
            <a:endParaRPr lang="en-US" dirty="0"/>
          </a:p>
        </p:txBody>
      </p:sp>
    </p:spTree>
    <p:extLst>
      <p:ext uri="{BB962C8B-B14F-4D97-AF65-F5344CB8AC3E}">
        <p14:creationId xmlns:p14="http://schemas.microsoft.com/office/powerpoint/2010/main" val="2401853019"/>
      </p:ext>
    </p:extLst>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6152" y="3505200"/>
            <a:ext cx="7235981" cy="3124200"/>
          </a:xfrm>
        </p:spPr>
        <p:txBody>
          <a:bodyPr/>
          <a:lstStyle/>
          <a:p>
            <a:r>
              <a:rPr lang="en-US" dirty="0" smtClean="0"/>
              <a:t>Art Course Selections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1327" y="685800"/>
            <a:ext cx="1653746" cy="244663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1286" y="685800"/>
            <a:ext cx="1676400" cy="244663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8584" y="685800"/>
            <a:ext cx="1582431" cy="244663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9920" y="718457"/>
            <a:ext cx="1672560" cy="244663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42455604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19200" y="4953000"/>
            <a:ext cx="7239000" cy="1600200"/>
          </a:xfrm>
        </p:spPr>
        <p:txBody>
          <a:bodyPr/>
          <a:lstStyle/>
          <a:p>
            <a:r>
              <a:rPr lang="en-US" sz="4400" dirty="0" smtClean="0"/>
              <a:t>Art Course Sequence Options</a:t>
            </a:r>
            <a:br>
              <a:rPr lang="en-US" sz="4400" dirty="0" smtClean="0"/>
            </a:br>
            <a:r>
              <a:rPr lang="en-US" sz="3200" i="1" dirty="0" smtClean="0"/>
              <a:t>All Electives are 1 Semester Courses</a:t>
            </a:r>
            <a:endParaRPr lang="en-US" sz="3200" i="1" dirty="0"/>
          </a:p>
        </p:txBody>
      </p:sp>
      <p:grpSp>
        <p:nvGrpSpPr>
          <p:cNvPr id="2" name="Group 1"/>
          <p:cNvGrpSpPr/>
          <p:nvPr/>
        </p:nvGrpSpPr>
        <p:grpSpPr>
          <a:xfrm>
            <a:off x="1210862" y="762000"/>
            <a:ext cx="7467600" cy="4424421"/>
            <a:chOff x="1219200" y="838200"/>
            <a:chExt cx="7467600" cy="4424421"/>
          </a:xfrm>
        </p:grpSpPr>
        <p:sp>
          <p:nvSpPr>
            <p:cNvPr id="3" name="Freeform 2"/>
            <p:cNvSpPr/>
            <p:nvPr/>
          </p:nvSpPr>
          <p:spPr>
            <a:xfrm>
              <a:off x="1219200" y="838200"/>
              <a:ext cx="7467600" cy="1325880"/>
            </a:xfrm>
            <a:custGeom>
              <a:avLst/>
              <a:gdLst>
                <a:gd name="connsiteX0" fmla="*/ 0 w 7467600"/>
                <a:gd name="connsiteY0" fmla="*/ 0 h 1325880"/>
                <a:gd name="connsiteX1" fmla="*/ 7467600 w 7467600"/>
                <a:gd name="connsiteY1" fmla="*/ 0 h 1325880"/>
                <a:gd name="connsiteX2" fmla="*/ 7467600 w 7467600"/>
                <a:gd name="connsiteY2" fmla="*/ 1325880 h 1325880"/>
                <a:gd name="connsiteX3" fmla="*/ 0 w 7467600"/>
                <a:gd name="connsiteY3" fmla="*/ 1325880 h 1325880"/>
                <a:gd name="connsiteX4" fmla="*/ 0 w 7467600"/>
                <a:gd name="connsiteY4" fmla="*/ 0 h 1325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7600" h="1325880">
                  <a:moveTo>
                    <a:pt x="0" y="0"/>
                  </a:moveTo>
                  <a:lnTo>
                    <a:pt x="7467600" y="0"/>
                  </a:lnTo>
                  <a:lnTo>
                    <a:pt x="7467600" y="1325880"/>
                  </a:lnTo>
                  <a:lnTo>
                    <a:pt x="0" y="1325880"/>
                  </a:lnTo>
                  <a:lnTo>
                    <a:pt x="0" y="0"/>
                  </a:lnTo>
                  <a:close/>
                </a:path>
              </a:pathLst>
            </a:custGeom>
            <a:solidFill>
              <a:schemeClr val="accent1">
                <a:lumMod val="75000"/>
              </a:schemeClr>
            </a:solidFill>
          </p:spPr>
          <p:style>
            <a:lnRef idx="0">
              <a:schemeClr val="accen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hueOff val="0"/>
                <a:satOff val="0"/>
                <a:lumOff val="0"/>
                <a:alphaOff val="0"/>
              </a:schemeClr>
            </a:fontRef>
          </p:style>
          <p:txBody>
            <a:bodyPr spcFirstLastPara="0" vert="horz" wrap="square" lIns="167640" tIns="167640" rIns="167640" bIns="167640" numCol="1" spcCol="1270" anchor="ctr" anchorCtr="0">
              <a:noAutofit/>
            </a:bodyPr>
            <a:lstStyle/>
            <a:p>
              <a:pPr defTabSz="1955800">
                <a:lnSpc>
                  <a:spcPct val="90000"/>
                </a:lnSpc>
                <a:spcBef>
                  <a:spcPct val="0"/>
                </a:spcBef>
                <a:spcAft>
                  <a:spcPct val="35000"/>
                </a:spcAft>
              </a:pPr>
              <a:r>
                <a:rPr lang="en-US" sz="3200" b="1" dirty="0">
                  <a:solidFill>
                    <a:srgbClr val="FFFFFF">
                      <a:hueOff val="0"/>
                      <a:satOff val="0"/>
                      <a:lumOff val="0"/>
                      <a:alphaOff val="0"/>
                    </a:srgbClr>
                  </a:solidFill>
                </a:rPr>
                <a:t>Foundations 2-D                Foundations 3-D</a:t>
              </a:r>
            </a:p>
          </p:txBody>
        </p:sp>
        <p:sp>
          <p:nvSpPr>
            <p:cNvPr id="4" name="Freeform 3"/>
            <p:cNvSpPr/>
            <p:nvPr/>
          </p:nvSpPr>
          <p:spPr>
            <a:xfrm>
              <a:off x="1220759" y="2158694"/>
              <a:ext cx="3730153" cy="3103927"/>
            </a:xfrm>
            <a:custGeom>
              <a:avLst/>
              <a:gdLst>
                <a:gd name="connsiteX0" fmla="*/ 0 w 2486769"/>
                <a:gd name="connsiteY0" fmla="*/ 0 h 2784348"/>
                <a:gd name="connsiteX1" fmla="*/ 2486769 w 2486769"/>
                <a:gd name="connsiteY1" fmla="*/ 0 h 2784348"/>
                <a:gd name="connsiteX2" fmla="*/ 2486769 w 2486769"/>
                <a:gd name="connsiteY2" fmla="*/ 2784348 h 2784348"/>
                <a:gd name="connsiteX3" fmla="*/ 0 w 2486769"/>
                <a:gd name="connsiteY3" fmla="*/ 2784348 h 2784348"/>
                <a:gd name="connsiteX4" fmla="*/ 0 w 2486769"/>
                <a:gd name="connsiteY4" fmla="*/ 0 h 2784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769" h="2784348">
                  <a:moveTo>
                    <a:pt x="0" y="0"/>
                  </a:moveTo>
                  <a:lnTo>
                    <a:pt x="2486769" y="0"/>
                  </a:lnTo>
                  <a:lnTo>
                    <a:pt x="2486769" y="2784348"/>
                  </a:lnTo>
                  <a:lnTo>
                    <a:pt x="0" y="2784348"/>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010" tIns="80010" rIns="80010" bIns="80010" numCol="1" spcCol="1270" anchor="ctr" anchorCtr="0">
              <a:spAutoFit/>
            </a:bodyPr>
            <a:lstStyle/>
            <a:p>
              <a:pPr algn="ctr" defTabSz="933450">
                <a:lnSpc>
                  <a:spcPct val="90000"/>
                </a:lnSpc>
                <a:spcBef>
                  <a:spcPct val="0"/>
                </a:spcBef>
                <a:spcAft>
                  <a:spcPct val="35000"/>
                </a:spcAft>
              </a:pPr>
              <a:r>
                <a:rPr lang="en-US" sz="2000" dirty="0">
                  <a:solidFill>
                    <a:srgbClr val="FFFFFF"/>
                  </a:solidFill>
                </a:rPr>
                <a:t>Drawing &amp; Painting I</a:t>
              </a:r>
            </a:p>
            <a:p>
              <a:pPr algn="ctr" defTabSz="933450">
                <a:lnSpc>
                  <a:spcPct val="90000"/>
                </a:lnSpc>
                <a:spcBef>
                  <a:spcPct val="0"/>
                </a:spcBef>
                <a:spcAft>
                  <a:spcPct val="35000"/>
                </a:spcAft>
              </a:pPr>
              <a:r>
                <a:rPr lang="en-US" sz="2000" dirty="0">
                  <a:solidFill>
                    <a:srgbClr val="FFFFFF"/>
                  </a:solidFill>
                </a:rPr>
                <a:t>Drawing &amp; Painting II</a:t>
              </a:r>
            </a:p>
            <a:p>
              <a:pPr algn="ctr" defTabSz="933450">
                <a:lnSpc>
                  <a:spcPct val="90000"/>
                </a:lnSpc>
                <a:spcBef>
                  <a:spcPct val="0"/>
                </a:spcBef>
                <a:spcAft>
                  <a:spcPct val="35000"/>
                </a:spcAft>
              </a:pPr>
              <a:r>
                <a:rPr lang="en-US" sz="2000" dirty="0">
                  <a:solidFill>
                    <a:srgbClr val="FFFFFF"/>
                  </a:solidFill>
                </a:rPr>
                <a:t>Intro to Studio</a:t>
              </a:r>
            </a:p>
            <a:p>
              <a:pPr algn="ctr" defTabSz="933450">
                <a:lnSpc>
                  <a:spcPct val="90000"/>
                </a:lnSpc>
                <a:spcBef>
                  <a:spcPct val="0"/>
                </a:spcBef>
                <a:spcAft>
                  <a:spcPct val="35000"/>
                </a:spcAft>
              </a:pPr>
              <a:r>
                <a:rPr lang="en-US" sz="2000" dirty="0">
                  <a:solidFill>
                    <a:srgbClr val="FFFFFF"/>
                  </a:solidFill>
                </a:rPr>
                <a:t>Graphic Design &amp; Illustration</a:t>
              </a:r>
            </a:p>
            <a:p>
              <a:pPr algn="ctr" defTabSz="933450">
                <a:lnSpc>
                  <a:spcPct val="90000"/>
                </a:lnSpc>
                <a:spcBef>
                  <a:spcPct val="0"/>
                </a:spcBef>
                <a:spcAft>
                  <a:spcPct val="35000"/>
                </a:spcAft>
              </a:pPr>
              <a:r>
                <a:rPr lang="en-US" sz="2000" dirty="0">
                  <a:solidFill>
                    <a:srgbClr val="FFFFFF"/>
                  </a:solidFill>
                </a:rPr>
                <a:t>Digital Photo</a:t>
              </a:r>
            </a:p>
            <a:p>
              <a:pPr algn="ctr" defTabSz="933450">
                <a:lnSpc>
                  <a:spcPct val="90000"/>
                </a:lnSpc>
                <a:spcBef>
                  <a:spcPct val="0"/>
                </a:spcBef>
                <a:spcAft>
                  <a:spcPct val="35000"/>
                </a:spcAft>
              </a:pPr>
              <a:r>
                <a:rPr lang="en-US" sz="2000" dirty="0" err="1">
                  <a:solidFill>
                    <a:srgbClr val="FFFFFF"/>
                  </a:solidFill>
                </a:rPr>
                <a:t>Interm</a:t>
              </a:r>
              <a:r>
                <a:rPr lang="en-US" sz="2000" dirty="0">
                  <a:solidFill>
                    <a:srgbClr val="FFFFFF"/>
                  </a:solidFill>
                </a:rPr>
                <a:t>./</a:t>
              </a:r>
              <a:r>
                <a:rPr lang="en-US" sz="2000" dirty="0" err="1">
                  <a:solidFill>
                    <a:srgbClr val="FFFFFF"/>
                  </a:solidFill>
                </a:rPr>
                <a:t>Advan.Photo</a:t>
              </a:r>
              <a:endParaRPr lang="en-US" sz="2000" dirty="0">
                <a:solidFill>
                  <a:srgbClr val="FFFFFF"/>
                </a:solidFill>
              </a:endParaRPr>
            </a:p>
            <a:p>
              <a:pPr algn="ctr" defTabSz="933450">
                <a:lnSpc>
                  <a:spcPct val="90000"/>
                </a:lnSpc>
                <a:spcBef>
                  <a:spcPct val="0"/>
                </a:spcBef>
                <a:spcAft>
                  <a:spcPct val="35000"/>
                </a:spcAft>
              </a:pPr>
              <a:r>
                <a:rPr lang="en-US" sz="2000" dirty="0">
                  <a:solidFill>
                    <a:srgbClr val="FFFFFF"/>
                  </a:solidFill>
                </a:rPr>
                <a:t>Darkroom Photo</a:t>
              </a:r>
            </a:p>
            <a:p>
              <a:pPr algn="ctr" defTabSz="889000">
                <a:lnSpc>
                  <a:spcPct val="90000"/>
                </a:lnSpc>
                <a:spcBef>
                  <a:spcPct val="0"/>
                </a:spcBef>
                <a:spcAft>
                  <a:spcPct val="35000"/>
                </a:spcAft>
              </a:pPr>
              <a:r>
                <a:rPr lang="en-US" b="1" dirty="0">
                  <a:solidFill>
                    <a:srgbClr val="FFFFFF"/>
                  </a:solidFill>
                </a:rPr>
                <a:t>*AP Studio (2D) – 2 periods full year</a:t>
              </a:r>
            </a:p>
          </p:txBody>
        </p:sp>
        <p:sp>
          <p:nvSpPr>
            <p:cNvPr id="8" name="Freeform 7"/>
            <p:cNvSpPr/>
            <p:nvPr/>
          </p:nvSpPr>
          <p:spPr>
            <a:xfrm>
              <a:off x="4961338" y="2164080"/>
              <a:ext cx="3725462" cy="3093154"/>
            </a:xfrm>
            <a:custGeom>
              <a:avLst/>
              <a:gdLst>
                <a:gd name="connsiteX0" fmla="*/ 0 w 2486769"/>
                <a:gd name="connsiteY0" fmla="*/ 0 h 2784348"/>
                <a:gd name="connsiteX1" fmla="*/ 2486769 w 2486769"/>
                <a:gd name="connsiteY1" fmla="*/ 0 h 2784348"/>
                <a:gd name="connsiteX2" fmla="*/ 2486769 w 2486769"/>
                <a:gd name="connsiteY2" fmla="*/ 2784348 h 2784348"/>
                <a:gd name="connsiteX3" fmla="*/ 0 w 2486769"/>
                <a:gd name="connsiteY3" fmla="*/ 2784348 h 2784348"/>
                <a:gd name="connsiteX4" fmla="*/ 0 w 2486769"/>
                <a:gd name="connsiteY4" fmla="*/ 0 h 2784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769" h="2784348">
                  <a:moveTo>
                    <a:pt x="0" y="0"/>
                  </a:moveTo>
                  <a:lnTo>
                    <a:pt x="2486769" y="0"/>
                  </a:lnTo>
                  <a:lnTo>
                    <a:pt x="2486769" y="2784348"/>
                  </a:lnTo>
                  <a:lnTo>
                    <a:pt x="0" y="2784348"/>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en-US" sz="2000" dirty="0">
                  <a:solidFill>
                    <a:srgbClr val="FFFFFF"/>
                  </a:solidFill>
                </a:rPr>
                <a:t>*Intro to Pottery</a:t>
              </a:r>
            </a:p>
            <a:p>
              <a:pPr algn="ctr" defTabSz="889000">
                <a:lnSpc>
                  <a:spcPct val="90000"/>
                </a:lnSpc>
                <a:spcBef>
                  <a:spcPct val="0"/>
                </a:spcBef>
                <a:spcAft>
                  <a:spcPct val="35000"/>
                </a:spcAft>
              </a:pPr>
              <a:r>
                <a:rPr lang="en-US" sz="2000" dirty="0">
                  <a:solidFill>
                    <a:srgbClr val="FFFFFF"/>
                  </a:solidFill>
                </a:rPr>
                <a:t>*Sculpture 1</a:t>
              </a:r>
            </a:p>
            <a:p>
              <a:pPr algn="ctr" defTabSz="889000">
                <a:lnSpc>
                  <a:spcPct val="90000"/>
                </a:lnSpc>
                <a:spcBef>
                  <a:spcPct val="0"/>
                </a:spcBef>
                <a:spcAft>
                  <a:spcPct val="35000"/>
                </a:spcAft>
              </a:pPr>
              <a:r>
                <a:rPr lang="en-US" sz="2000" dirty="0">
                  <a:solidFill>
                    <a:srgbClr val="FFFFFF"/>
                  </a:solidFill>
                </a:rPr>
                <a:t>Sculpture II</a:t>
              </a:r>
            </a:p>
            <a:p>
              <a:pPr algn="ctr" defTabSz="889000">
                <a:lnSpc>
                  <a:spcPct val="90000"/>
                </a:lnSpc>
                <a:spcBef>
                  <a:spcPct val="0"/>
                </a:spcBef>
                <a:spcAft>
                  <a:spcPct val="35000"/>
                </a:spcAft>
              </a:pPr>
              <a:r>
                <a:rPr lang="en-US" sz="2000" dirty="0">
                  <a:solidFill>
                    <a:srgbClr val="FFFFFF"/>
                  </a:solidFill>
                </a:rPr>
                <a:t>*Advanced Pottery/ </a:t>
              </a:r>
            </a:p>
            <a:p>
              <a:pPr algn="ctr" defTabSz="889000">
                <a:lnSpc>
                  <a:spcPct val="90000"/>
                </a:lnSpc>
                <a:spcBef>
                  <a:spcPct val="0"/>
                </a:spcBef>
                <a:spcAft>
                  <a:spcPct val="35000"/>
                </a:spcAft>
              </a:pPr>
              <a:r>
                <a:rPr lang="en-US" sz="2000" dirty="0">
                  <a:solidFill>
                    <a:srgbClr val="FFFFFF"/>
                  </a:solidFill>
                </a:rPr>
                <a:t>3-Dimensional Design</a:t>
              </a:r>
            </a:p>
            <a:p>
              <a:pPr algn="ctr" defTabSz="889000">
                <a:lnSpc>
                  <a:spcPct val="90000"/>
                </a:lnSpc>
                <a:spcBef>
                  <a:spcPct val="0"/>
                </a:spcBef>
                <a:spcAft>
                  <a:spcPct val="35000"/>
                </a:spcAft>
              </a:pPr>
              <a:r>
                <a:rPr lang="en-US" sz="2000" b="1" dirty="0">
                  <a:solidFill>
                    <a:srgbClr val="FFFFFF"/>
                  </a:solidFill>
                </a:rPr>
                <a:t>*AP Studio (3D) – 2 periods full year</a:t>
              </a:r>
            </a:p>
          </p:txBody>
        </p:sp>
      </p:grpSp>
      <p:cxnSp>
        <p:nvCxnSpPr>
          <p:cNvPr id="12" name="Straight Connector 11"/>
          <p:cNvCxnSpPr/>
          <p:nvPr/>
        </p:nvCxnSpPr>
        <p:spPr>
          <a:xfrm>
            <a:off x="4952999" y="838200"/>
            <a:ext cx="1" cy="13258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88359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4953000"/>
            <a:ext cx="7162800" cy="1676400"/>
          </a:xfrm>
        </p:spPr>
        <p:txBody>
          <a:bodyPr/>
          <a:lstStyle/>
          <a:p>
            <a:r>
              <a:rPr lang="en-US" sz="2000" dirty="0" smtClean="0"/>
              <a:t>“The Arts are among the ‘six basic academic subjects’. Art is valuable in all areas of study because it engages the imagination, fosters flexible ways of thinking, develops disciplined effort &amp; builds self-confidence.” </a:t>
            </a:r>
            <a:r>
              <a:rPr lang="en-US" sz="2000" i="1" dirty="0" smtClean="0"/>
              <a:t>– The College Board</a:t>
            </a:r>
            <a:endParaRPr lang="en-US" sz="2000" i="1" dirty="0"/>
          </a:p>
        </p:txBody>
      </p:sp>
      <p:pic>
        <p:nvPicPr>
          <p:cNvPr id="5" name="Content Placeholder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383983" y="841375"/>
            <a:ext cx="3394709" cy="4389438"/>
          </a:xfrm>
          <a:prstGeom prst="rect">
            <a:avLst/>
          </a:prstGeom>
          <a:ln>
            <a:noFill/>
          </a:ln>
          <a:effectLst>
            <a:outerShdw blurRad="292100" dist="139700" dir="2700000" algn="tl" rotWithShape="0">
              <a:srgbClr val="333333">
                <a:alpha val="65000"/>
              </a:srgbClr>
            </a:outerShdw>
          </a:effectLst>
        </p:spPr>
      </p:pic>
      <p:pic>
        <p:nvPicPr>
          <p:cNvPr id="6" name="Content Placeholder 5"/>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5029200" y="381000"/>
            <a:ext cx="3730625" cy="1847879"/>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18149">
            <a:off x="5065486" y="2809857"/>
            <a:ext cx="3657600" cy="19739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737532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 MATTERS</a:t>
            </a:r>
            <a:endParaRPr lang="en-US" dirty="0"/>
          </a:p>
        </p:txBody>
      </p:sp>
      <p:pic>
        <p:nvPicPr>
          <p:cNvPr id="7" name="Content Placeholder 6"/>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rot="20565559">
            <a:off x="843584" y="396683"/>
            <a:ext cx="3057036" cy="2508225"/>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3780" y="457200"/>
            <a:ext cx="2941178" cy="4495800"/>
          </a:xfrm>
          <a:prstGeom prst="rect">
            <a:avLst/>
          </a:prstGeom>
          <a:ln>
            <a:noFill/>
          </a:ln>
          <a:effectLst>
            <a:outerShdw blurRad="292100" dist="139700" dir="2700000" algn="tl" rotWithShape="0">
              <a:srgbClr val="333333">
                <a:alpha val="65000"/>
              </a:srgbClr>
            </a:outerShdw>
          </a:effectLst>
        </p:spPr>
      </p:pic>
      <p:pic>
        <p:nvPicPr>
          <p:cNvPr id="13" name="Content Placeholder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97014">
            <a:off x="3258328" y="2048425"/>
            <a:ext cx="2364023" cy="3152032"/>
          </a:xfrm>
          <a:prstGeom prst="rect">
            <a:avLst/>
          </a:prstGeom>
          <a:ln>
            <a:noFill/>
          </a:ln>
          <a:effectLst>
            <a:outerShdw blurRad="292100" dist="139700" dir="2700000" algn="tl" rotWithShape="0">
              <a:srgbClr val="333333">
                <a:alpha val="65000"/>
              </a:srgbClr>
            </a:outerShdw>
          </a:effectLst>
        </p:spPr>
      </p:pic>
      <p:pic>
        <p:nvPicPr>
          <p:cNvPr id="15" name="Content Placeholder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08886">
            <a:off x="568940" y="3141442"/>
            <a:ext cx="2520936" cy="16875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018335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2410" y="173588"/>
            <a:ext cx="8229600" cy="847491"/>
          </a:xfrm>
        </p:spPr>
        <p:txBody>
          <a:bodyPr/>
          <a:lstStyle/>
          <a:p>
            <a:r>
              <a:rPr lang="en-US" dirty="0" smtClean="0"/>
              <a:t>Business Courses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60111928"/>
              </p:ext>
            </p:extLst>
          </p:nvPr>
        </p:nvGraphicFramePr>
        <p:xfrm>
          <a:off x="701040" y="1021079"/>
          <a:ext cx="7985250" cy="5578474"/>
        </p:xfrm>
        <a:graphic>
          <a:graphicData uri="http://schemas.openxmlformats.org/drawingml/2006/table">
            <a:tbl>
              <a:tblPr/>
              <a:tblGrid>
                <a:gridCol w="3674449"/>
                <a:gridCol w="999607"/>
                <a:gridCol w="1087072"/>
                <a:gridCol w="1074576"/>
                <a:gridCol w="1149546"/>
              </a:tblGrid>
              <a:tr h="461106">
                <a:tc>
                  <a:txBody>
                    <a:bodyPr/>
                    <a:lstStyle/>
                    <a:p>
                      <a:pPr algn="ctr" fontAlgn="b"/>
                      <a:r>
                        <a:rPr lang="en-US" sz="2000" b="1" i="0" u="none" strike="noStrike" dirty="0">
                          <a:solidFill>
                            <a:srgbClr val="000000"/>
                          </a:solidFill>
                          <a:effectLst/>
                          <a:latin typeface="Calibri"/>
                        </a:rPr>
                        <a:t> </a:t>
                      </a:r>
                      <a:r>
                        <a:rPr lang="en-US" sz="2000" b="1" i="0" u="none" strike="noStrike" dirty="0" smtClean="0">
                          <a:solidFill>
                            <a:srgbClr val="000000"/>
                          </a:solidFill>
                          <a:effectLst/>
                          <a:latin typeface="Calibri"/>
                        </a:rPr>
                        <a:t>COURSE OFFERINGS</a:t>
                      </a:r>
                      <a:endParaRPr lang="en-US" sz="2000" b="1" i="0" u="none" strike="noStrike" dirty="0">
                        <a:solidFill>
                          <a:srgbClr val="000000"/>
                        </a:solidFill>
                        <a:effectLst/>
                        <a:latin typeface="Calibri"/>
                      </a:endParaRP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l" fontAlgn="b"/>
                      <a:r>
                        <a:rPr lang="en-US" sz="2000" b="1" i="0" u="none" strike="noStrike" dirty="0">
                          <a:solidFill>
                            <a:srgbClr val="000000"/>
                          </a:solidFill>
                          <a:effectLst/>
                          <a:latin typeface="Calibri"/>
                        </a:rPr>
                        <a:t>Grade 9</a:t>
                      </a: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l" fontAlgn="b"/>
                      <a:r>
                        <a:rPr lang="en-US" sz="2000" b="1" i="0" u="none" strike="noStrike">
                          <a:solidFill>
                            <a:srgbClr val="000000"/>
                          </a:solidFill>
                          <a:effectLst/>
                          <a:latin typeface="Calibri"/>
                        </a:rPr>
                        <a:t>Grade 10</a:t>
                      </a: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l" fontAlgn="b"/>
                      <a:r>
                        <a:rPr lang="en-US" sz="2000" b="1" i="0" u="none" strike="noStrike">
                          <a:solidFill>
                            <a:srgbClr val="000000"/>
                          </a:solidFill>
                          <a:effectLst/>
                          <a:latin typeface="Calibri"/>
                        </a:rPr>
                        <a:t>Grade 11</a:t>
                      </a: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l" fontAlgn="b"/>
                      <a:r>
                        <a:rPr lang="en-US" sz="2000" b="1" i="0" u="none" strike="noStrike">
                          <a:solidFill>
                            <a:srgbClr val="000000"/>
                          </a:solidFill>
                          <a:effectLst/>
                          <a:latin typeface="Calibri"/>
                        </a:rPr>
                        <a:t>Grade 12</a:t>
                      </a: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r>
              <a:tr h="394482">
                <a:tc>
                  <a:txBody>
                    <a:bodyPr/>
                    <a:lstStyle/>
                    <a:p>
                      <a:pPr algn="ctr" fontAlgn="b"/>
                      <a:r>
                        <a:rPr lang="en-US" sz="2200" b="0" i="0" u="none" strike="noStrike" dirty="0">
                          <a:solidFill>
                            <a:srgbClr val="000000"/>
                          </a:solidFill>
                          <a:effectLst/>
                          <a:latin typeface="Calibri"/>
                        </a:rPr>
                        <a:t>Introduction to Business</a:t>
                      </a: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X</a:t>
                      </a: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X</a:t>
                      </a: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 </a:t>
                      </a: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 </a:t>
                      </a: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4482">
                <a:tc>
                  <a:txBody>
                    <a:bodyPr/>
                    <a:lstStyle/>
                    <a:p>
                      <a:pPr algn="ctr" fontAlgn="b"/>
                      <a:r>
                        <a:rPr lang="en-US" sz="2200" b="0" i="0" u="none" strike="noStrike">
                          <a:solidFill>
                            <a:srgbClr val="000000"/>
                          </a:solidFill>
                          <a:effectLst/>
                          <a:latin typeface="Calibri"/>
                        </a:rPr>
                        <a:t>Marketing</a:t>
                      </a: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 </a:t>
                      </a: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X</a:t>
                      </a: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X</a:t>
                      </a: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X</a:t>
                      </a: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4482">
                <a:tc>
                  <a:txBody>
                    <a:bodyPr/>
                    <a:lstStyle/>
                    <a:p>
                      <a:pPr algn="ctr" fontAlgn="b"/>
                      <a:r>
                        <a:rPr lang="en-US" sz="2200" b="0" i="0" u="none" strike="noStrike" dirty="0" smtClean="0">
                          <a:solidFill>
                            <a:srgbClr val="000000"/>
                          </a:solidFill>
                          <a:effectLst/>
                          <a:latin typeface="Calibri"/>
                        </a:rPr>
                        <a:t>Financial Literacy</a:t>
                      </a:r>
                      <a:endParaRPr lang="en-US" sz="2200" b="0" i="0" u="none" strike="noStrike" dirty="0">
                        <a:solidFill>
                          <a:srgbClr val="000000"/>
                        </a:solidFill>
                        <a:effectLst/>
                        <a:latin typeface="Calibri"/>
                      </a:endParaRP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2000" b="0" i="0" u="none" strike="noStrike">
                        <a:solidFill>
                          <a:srgbClr val="000000"/>
                        </a:solidFill>
                        <a:effectLst/>
                        <a:latin typeface="Calibri"/>
                      </a:endParaRP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smtClean="0">
                          <a:solidFill>
                            <a:srgbClr val="000000"/>
                          </a:solidFill>
                          <a:effectLst/>
                          <a:latin typeface="Calibri"/>
                        </a:rPr>
                        <a:t>X</a:t>
                      </a:r>
                      <a:endParaRPr lang="en-US" sz="2000" b="0" i="0" u="none" strike="noStrike" dirty="0">
                        <a:solidFill>
                          <a:srgbClr val="000000"/>
                        </a:solidFill>
                        <a:effectLst/>
                        <a:latin typeface="Calibri"/>
                      </a:endParaRP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smtClean="0">
                          <a:solidFill>
                            <a:srgbClr val="000000"/>
                          </a:solidFill>
                          <a:effectLst/>
                          <a:latin typeface="Calibri"/>
                        </a:rPr>
                        <a:t>X</a:t>
                      </a:r>
                      <a:endParaRPr lang="en-US" sz="2000" b="0" i="0" u="none" strike="noStrike" dirty="0">
                        <a:solidFill>
                          <a:srgbClr val="000000"/>
                        </a:solidFill>
                        <a:effectLst/>
                        <a:latin typeface="Calibri"/>
                      </a:endParaRP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smtClean="0">
                          <a:solidFill>
                            <a:srgbClr val="000000"/>
                          </a:solidFill>
                          <a:effectLst/>
                          <a:latin typeface="Calibri"/>
                        </a:rPr>
                        <a:t>X</a:t>
                      </a:r>
                      <a:endParaRPr lang="en-US" sz="2000" b="0" i="0" u="none" strike="noStrike" dirty="0">
                        <a:solidFill>
                          <a:srgbClr val="000000"/>
                        </a:solidFill>
                        <a:effectLst/>
                        <a:latin typeface="Calibri"/>
                      </a:endParaRP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4482">
                <a:tc>
                  <a:txBody>
                    <a:bodyPr/>
                    <a:lstStyle/>
                    <a:p>
                      <a:pPr algn="ctr" fontAlgn="b"/>
                      <a:r>
                        <a:rPr lang="en-US" sz="2200" b="0" i="0" u="none" strike="noStrike" dirty="0">
                          <a:solidFill>
                            <a:srgbClr val="000000"/>
                          </a:solidFill>
                          <a:effectLst/>
                          <a:latin typeface="Calibri"/>
                        </a:rPr>
                        <a:t>Accounting</a:t>
                      </a: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 </a:t>
                      </a: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X</a:t>
                      </a: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X</a:t>
                      </a: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X</a:t>
                      </a: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4482">
                <a:tc>
                  <a:txBody>
                    <a:bodyPr/>
                    <a:lstStyle/>
                    <a:p>
                      <a:pPr algn="ctr" fontAlgn="b"/>
                      <a:r>
                        <a:rPr lang="en-US" sz="2200" b="0" i="0" u="none" strike="noStrike">
                          <a:solidFill>
                            <a:srgbClr val="000000"/>
                          </a:solidFill>
                          <a:effectLst/>
                          <a:latin typeface="Calibri"/>
                        </a:rPr>
                        <a:t>Business Law</a:t>
                      </a: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 </a:t>
                      </a: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X</a:t>
                      </a: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X</a:t>
                      </a: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X</a:t>
                      </a: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4482">
                <a:tc>
                  <a:txBody>
                    <a:bodyPr/>
                    <a:lstStyle/>
                    <a:p>
                      <a:pPr algn="ctr" fontAlgn="b"/>
                      <a:r>
                        <a:rPr lang="en-US" sz="2200" b="0" i="0" u="none" strike="noStrike">
                          <a:solidFill>
                            <a:srgbClr val="000000"/>
                          </a:solidFill>
                          <a:effectLst/>
                          <a:latin typeface="Calibri"/>
                        </a:rPr>
                        <a:t>Business Management</a:t>
                      </a: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 </a:t>
                      </a: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X</a:t>
                      </a: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X</a:t>
                      </a: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X</a:t>
                      </a: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78066">
                <a:tc>
                  <a:txBody>
                    <a:bodyPr/>
                    <a:lstStyle/>
                    <a:p>
                      <a:pPr algn="ctr" fontAlgn="b"/>
                      <a:r>
                        <a:rPr lang="en-US" sz="2200" b="0" i="0" u="none" strike="noStrike" dirty="0" smtClean="0">
                          <a:solidFill>
                            <a:srgbClr val="000000"/>
                          </a:solidFill>
                          <a:effectLst/>
                          <a:latin typeface="Calibri"/>
                        </a:rPr>
                        <a:t>The</a:t>
                      </a:r>
                      <a:r>
                        <a:rPr lang="en-US" sz="2200" b="0" i="0" u="none" strike="noStrike" baseline="0" dirty="0" smtClean="0">
                          <a:solidFill>
                            <a:srgbClr val="000000"/>
                          </a:solidFill>
                          <a:effectLst/>
                          <a:latin typeface="Calibri"/>
                        </a:rPr>
                        <a:t> </a:t>
                      </a:r>
                      <a:r>
                        <a:rPr lang="en-US" sz="2200" b="0" i="0" u="none" strike="noStrike" dirty="0" smtClean="0">
                          <a:solidFill>
                            <a:srgbClr val="000000"/>
                          </a:solidFill>
                          <a:effectLst/>
                          <a:latin typeface="Calibri"/>
                        </a:rPr>
                        <a:t>Business </a:t>
                      </a:r>
                      <a:r>
                        <a:rPr lang="en-US" sz="2200" b="0" i="0" u="none" strike="noStrike" dirty="0">
                          <a:solidFill>
                            <a:srgbClr val="000000"/>
                          </a:solidFill>
                          <a:effectLst/>
                          <a:latin typeface="Calibri"/>
                        </a:rPr>
                        <a:t>of Sports &amp; </a:t>
                      </a:r>
                      <a:r>
                        <a:rPr lang="en-US" sz="2200" b="0" i="0" u="none" strike="noStrike" dirty="0" smtClean="0">
                          <a:solidFill>
                            <a:srgbClr val="000000"/>
                          </a:solidFill>
                          <a:effectLst/>
                          <a:latin typeface="Calibri"/>
                        </a:rPr>
                        <a:t>Entertainment</a:t>
                      </a:r>
                      <a:endParaRPr lang="en-US" sz="2200" b="0" i="0" u="none" strike="noStrike" dirty="0">
                        <a:solidFill>
                          <a:srgbClr val="000000"/>
                        </a:solidFill>
                        <a:effectLst/>
                        <a:latin typeface="Calibri"/>
                      </a:endParaRP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 </a:t>
                      </a: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X</a:t>
                      </a: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X</a:t>
                      </a: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X</a:t>
                      </a: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4482">
                <a:tc>
                  <a:txBody>
                    <a:bodyPr/>
                    <a:lstStyle/>
                    <a:p>
                      <a:pPr algn="ctr" fontAlgn="b"/>
                      <a:r>
                        <a:rPr lang="en-US" sz="2200" b="0" i="0" u="none" strike="noStrike">
                          <a:solidFill>
                            <a:srgbClr val="000000"/>
                          </a:solidFill>
                          <a:effectLst/>
                          <a:latin typeface="Calibri"/>
                        </a:rPr>
                        <a:t>AP Economics</a:t>
                      </a: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 </a:t>
                      </a: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X</a:t>
                      </a: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X</a:t>
                      </a: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X</a:t>
                      </a: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4482">
                <a:tc>
                  <a:txBody>
                    <a:bodyPr/>
                    <a:lstStyle/>
                    <a:p>
                      <a:pPr algn="ctr" fontAlgn="b"/>
                      <a:r>
                        <a:rPr lang="en-US" sz="2200" b="0" i="0" u="none" strike="noStrike" dirty="0">
                          <a:solidFill>
                            <a:srgbClr val="000000"/>
                          </a:solidFill>
                          <a:effectLst/>
                          <a:latin typeface="Calibri"/>
                        </a:rPr>
                        <a:t>Advanced Advertising &amp; Design</a:t>
                      </a: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 </a:t>
                      </a: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 </a:t>
                      </a: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X</a:t>
                      </a: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X</a:t>
                      </a: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4482">
                <a:tc>
                  <a:txBody>
                    <a:bodyPr/>
                    <a:lstStyle/>
                    <a:p>
                      <a:pPr algn="ctr" fontAlgn="b"/>
                      <a:r>
                        <a:rPr lang="en-US" sz="2200" b="0" i="0" u="none" strike="noStrike" dirty="0">
                          <a:solidFill>
                            <a:srgbClr val="000000"/>
                          </a:solidFill>
                          <a:effectLst/>
                          <a:latin typeface="Calibri"/>
                        </a:rPr>
                        <a:t>Entrepreneurship</a:t>
                      </a: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 </a:t>
                      </a: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 </a:t>
                      </a: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X</a:t>
                      </a: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X</a:t>
                      </a: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4482">
                <a:tc>
                  <a:txBody>
                    <a:bodyPr/>
                    <a:lstStyle/>
                    <a:p>
                      <a:pPr algn="ctr" fontAlgn="b"/>
                      <a:r>
                        <a:rPr lang="en-US" sz="2200" b="0" i="0" u="none" strike="noStrike" dirty="0">
                          <a:solidFill>
                            <a:srgbClr val="000000"/>
                          </a:solidFill>
                          <a:effectLst/>
                          <a:latin typeface="Calibri"/>
                        </a:rPr>
                        <a:t>Internship &amp; Career</a:t>
                      </a: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 </a:t>
                      </a: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 </a:t>
                      </a: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X</a:t>
                      </a: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X</a:t>
                      </a: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4482">
                <a:tc>
                  <a:txBody>
                    <a:bodyPr/>
                    <a:lstStyle/>
                    <a:p>
                      <a:pPr algn="ctr" fontAlgn="b"/>
                      <a:r>
                        <a:rPr lang="en-US" sz="2200" b="0" i="0" u="none" strike="noStrike" dirty="0" smtClean="0">
                          <a:solidFill>
                            <a:srgbClr val="000000"/>
                          </a:solidFill>
                          <a:effectLst/>
                          <a:latin typeface="Calibri"/>
                        </a:rPr>
                        <a:t>Introduction</a:t>
                      </a:r>
                      <a:r>
                        <a:rPr lang="en-US" sz="2200" b="0" i="0" u="none" strike="noStrike" baseline="0" dirty="0" smtClean="0">
                          <a:solidFill>
                            <a:srgbClr val="000000"/>
                          </a:solidFill>
                          <a:effectLst/>
                          <a:latin typeface="Calibri"/>
                        </a:rPr>
                        <a:t> to Investing</a:t>
                      </a:r>
                      <a:endParaRPr lang="en-US" sz="2200" b="0" i="0" u="none" strike="noStrike" dirty="0">
                        <a:solidFill>
                          <a:srgbClr val="000000"/>
                        </a:solidFill>
                        <a:effectLst/>
                        <a:latin typeface="Calibri"/>
                      </a:endParaRP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2000" b="0" i="0" u="none" strike="noStrike" dirty="0">
                        <a:solidFill>
                          <a:srgbClr val="000000"/>
                        </a:solidFill>
                        <a:effectLst/>
                        <a:latin typeface="Calibri"/>
                      </a:endParaRP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2000" b="0" i="0" u="none" strike="noStrike" dirty="0">
                        <a:solidFill>
                          <a:srgbClr val="000000"/>
                        </a:solidFill>
                        <a:effectLst/>
                        <a:latin typeface="Calibri"/>
                      </a:endParaRP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smtClean="0">
                          <a:solidFill>
                            <a:srgbClr val="000000"/>
                          </a:solidFill>
                          <a:effectLst/>
                          <a:latin typeface="Calibri"/>
                        </a:rPr>
                        <a:t>X</a:t>
                      </a:r>
                      <a:endParaRPr lang="en-US" sz="2000" b="0" i="0" u="none" strike="noStrike" dirty="0">
                        <a:solidFill>
                          <a:srgbClr val="000000"/>
                        </a:solidFill>
                        <a:effectLst/>
                        <a:latin typeface="Calibri"/>
                      </a:endParaRP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smtClean="0">
                          <a:solidFill>
                            <a:srgbClr val="000000"/>
                          </a:solidFill>
                          <a:effectLst/>
                          <a:latin typeface="Calibri"/>
                        </a:rPr>
                        <a:t>X</a:t>
                      </a:r>
                      <a:endParaRPr lang="en-US" sz="2000" b="0" i="0" u="none" strike="noStrike" dirty="0">
                        <a:solidFill>
                          <a:srgbClr val="000000"/>
                        </a:solidFill>
                        <a:effectLst/>
                        <a:latin typeface="Calibri"/>
                      </a:endParaRPr>
                    </a:p>
                  </a:txBody>
                  <a:tcPr marL="9280" marR="928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2" name="Slide Number Placeholder 1"/>
          <p:cNvSpPr>
            <a:spLocks noGrp="1"/>
          </p:cNvSpPr>
          <p:nvPr>
            <p:ph type="sldNum" sz="quarter" idx="12"/>
          </p:nvPr>
        </p:nvSpPr>
        <p:spPr/>
        <p:txBody>
          <a:bodyPr/>
          <a:lstStyle/>
          <a:p>
            <a:fld id="{11A40BDC-8D2C-CB47-863B-1884C534C510}" type="slidenum">
              <a:rPr lang="en-US" smtClean="0">
                <a:solidFill>
                  <a:prstClr val="black">
                    <a:tint val="75000"/>
                  </a:prstClr>
                </a:solidFill>
              </a:rPr>
              <a:pPr/>
              <a:t>27</a:t>
            </a:fld>
            <a:endParaRPr lang="en-US">
              <a:solidFill>
                <a:prstClr val="black">
                  <a:tint val="75000"/>
                </a:prstClr>
              </a:solidFill>
            </a:endParaRPr>
          </a:p>
        </p:txBody>
      </p:sp>
    </p:spTree>
    <p:extLst>
      <p:ext uri="{BB962C8B-B14F-4D97-AF65-F5344CB8AC3E}">
        <p14:creationId xmlns:p14="http://schemas.microsoft.com/office/powerpoint/2010/main" val="33521098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492475601"/>
              </p:ext>
            </p:extLst>
          </p:nvPr>
        </p:nvGraphicFramePr>
        <p:xfrm>
          <a:off x="632692" y="1039557"/>
          <a:ext cx="8126569" cy="2462344"/>
        </p:xfrm>
        <a:graphic>
          <a:graphicData uri="http://schemas.openxmlformats.org/drawingml/2006/table">
            <a:tbl>
              <a:tblPr/>
              <a:tblGrid>
                <a:gridCol w="3683359"/>
                <a:gridCol w="1030310"/>
                <a:gridCol w="1120462"/>
                <a:gridCol w="1107583"/>
                <a:gridCol w="1184855"/>
              </a:tblGrid>
              <a:tr h="403039">
                <a:tc>
                  <a:txBody>
                    <a:bodyPr/>
                    <a:lstStyle/>
                    <a:p>
                      <a:pPr algn="ctr" fontAlgn="b"/>
                      <a:r>
                        <a:rPr lang="en-US" sz="2000" b="1" i="0" u="none" strike="noStrike" dirty="0">
                          <a:solidFill>
                            <a:srgbClr val="000000"/>
                          </a:solidFill>
                          <a:effectLst/>
                          <a:latin typeface="Calibri"/>
                        </a:rPr>
                        <a:t> </a:t>
                      </a:r>
                      <a:r>
                        <a:rPr lang="en-US" sz="2000" b="1" i="0" u="none" strike="noStrike" dirty="0" smtClean="0">
                          <a:solidFill>
                            <a:srgbClr val="000000"/>
                          </a:solidFill>
                          <a:effectLst/>
                          <a:latin typeface="Calibri"/>
                        </a:rPr>
                        <a:t>COURSE OFFERINGS</a:t>
                      </a:r>
                      <a:endParaRPr lang="en-US" sz="2000" b="1"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l" fontAlgn="b"/>
                      <a:r>
                        <a:rPr lang="en-US" sz="2000" b="1" i="0" u="none" strike="noStrike" dirty="0">
                          <a:solidFill>
                            <a:srgbClr val="000000"/>
                          </a:solidFill>
                          <a:effectLst/>
                          <a:latin typeface="Calibri"/>
                        </a:rPr>
                        <a:t>Grade 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l" fontAlgn="b"/>
                      <a:r>
                        <a:rPr lang="en-US" sz="2000" b="1" i="0" u="none" strike="noStrike">
                          <a:solidFill>
                            <a:srgbClr val="000000"/>
                          </a:solidFill>
                          <a:effectLst/>
                          <a:latin typeface="Calibri"/>
                        </a:rPr>
                        <a:t>Grade 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l" fontAlgn="b"/>
                      <a:r>
                        <a:rPr lang="en-US" sz="2000" b="1" i="0" u="none" strike="noStrike">
                          <a:solidFill>
                            <a:srgbClr val="000000"/>
                          </a:solidFill>
                          <a:effectLst/>
                          <a:latin typeface="Calibri"/>
                        </a:rPr>
                        <a:t>Grade 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l" fontAlgn="b"/>
                      <a:r>
                        <a:rPr lang="en-US" sz="2000" b="1" i="0" u="none" strike="noStrike">
                          <a:solidFill>
                            <a:srgbClr val="000000"/>
                          </a:solidFill>
                          <a:effectLst/>
                          <a:latin typeface="Calibri"/>
                        </a:rPr>
                        <a:t>Grade 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r>
              <a:tr h="338638">
                <a:tc>
                  <a:txBody>
                    <a:bodyPr/>
                    <a:lstStyle/>
                    <a:p>
                      <a:pPr algn="ctr" fontAlgn="b"/>
                      <a:r>
                        <a:rPr lang="en-US" sz="2200" b="0" i="0" u="none" strike="noStrike" dirty="0" smtClean="0">
                          <a:solidFill>
                            <a:srgbClr val="000000"/>
                          </a:solidFill>
                          <a:effectLst/>
                          <a:latin typeface="Calibri"/>
                        </a:rPr>
                        <a:t>Computer</a:t>
                      </a:r>
                      <a:r>
                        <a:rPr lang="en-US" sz="2200" b="0" i="0" u="none" strike="noStrike" baseline="0" dirty="0" smtClean="0">
                          <a:solidFill>
                            <a:srgbClr val="000000"/>
                          </a:solidFill>
                          <a:effectLst/>
                          <a:latin typeface="Calibri"/>
                        </a:rPr>
                        <a:t> Information Systems</a:t>
                      </a:r>
                      <a:endParaRPr lang="en-US" sz="22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8638">
                <a:tc>
                  <a:txBody>
                    <a:bodyPr/>
                    <a:lstStyle/>
                    <a:p>
                      <a:pPr algn="ctr" fontAlgn="b"/>
                      <a:r>
                        <a:rPr lang="en-US" sz="2200" b="0" i="0" u="none" strike="noStrike" dirty="0">
                          <a:solidFill>
                            <a:srgbClr val="000000"/>
                          </a:solidFill>
                          <a:effectLst/>
                          <a:latin typeface="Calibri"/>
                        </a:rPr>
                        <a:t>Computer Game Design &amp; Programming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ctr" fontAlgn="b"/>
                      <a:r>
                        <a:rPr lang="en-US" sz="2200" b="0" i="0" u="none" strike="noStrike" dirty="0">
                          <a:solidFill>
                            <a:srgbClr val="000000"/>
                          </a:solidFill>
                          <a:effectLst/>
                          <a:latin typeface="Calibri"/>
                        </a:rPr>
                        <a:t>Robotic Programming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8638">
                <a:tc>
                  <a:txBody>
                    <a:bodyPr/>
                    <a:lstStyle/>
                    <a:p>
                      <a:pPr algn="ctr" fontAlgn="b"/>
                      <a:r>
                        <a:rPr lang="en-US" sz="2200" b="0" i="0" u="none" strike="noStrike" dirty="0">
                          <a:solidFill>
                            <a:srgbClr val="000000"/>
                          </a:solidFill>
                          <a:effectLst/>
                          <a:latin typeface="Calibri"/>
                        </a:rPr>
                        <a:t>Web Design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8638">
                <a:tc>
                  <a:txBody>
                    <a:bodyPr/>
                    <a:lstStyle/>
                    <a:p>
                      <a:pPr algn="ctr" fontAlgn="b"/>
                      <a:r>
                        <a:rPr lang="en-US" sz="2200" b="0" i="0" u="none" strike="noStrike" dirty="0">
                          <a:solidFill>
                            <a:srgbClr val="000000"/>
                          </a:solidFill>
                          <a:effectLst/>
                          <a:latin typeface="Calibri"/>
                        </a:rPr>
                        <a:t>AP Computer Science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2" name="Slide Number Placeholder 1"/>
          <p:cNvSpPr>
            <a:spLocks noGrp="1"/>
          </p:cNvSpPr>
          <p:nvPr>
            <p:ph type="sldNum" sz="quarter" idx="12"/>
          </p:nvPr>
        </p:nvSpPr>
        <p:spPr/>
        <p:txBody>
          <a:bodyPr/>
          <a:lstStyle/>
          <a:p>
            <a:fld id="{11A40BDC-8D2C-CB47-863B-1884C534C510}" type="slidenum">
              <a:rPr lang="en-US" smtClean="0">
                <a:solidFill>
                  <a:prstClr val="black">
                    <a:tint val="75000"/>
                  </a:prstClr>
                </a:solidFill>
              </a:rPr>
              <a:pPr/>
              <a:t>28</a:t>
            </a:fld>
            <a:endParaRPr lang="en-US">
              <a:solidFill>
                <a:prstClr val="black">
                  <a:tint val="75000"/>
                </a:prstClr>
              </a:solidFill>
            </a:endParaRPr>
          </a:p>
        </p:txBody>
      </p:sp>
      <p:sp>
        <p:nvSpPr>
          <p:cNvPr id="5" name="Title 2"/>
          <p:cNvSpPr>
            <a:spLocks noGrp="1"/>
          </p:cNvSpPr>
          <p:nvPr>
            <p:ph type="title"/>
          </p:nvPr>
        </p:nvSpPr>
        <p:spPr>
          <a:xfrm>
            <a:off x="502410" y="173588"/>
            <a:ext cx="8229600" cy="847491"/>
          </a:xfrm>
        </p:spPr>
        <p:txBody>
          <a:bodyPr>
            <a:normAutofit/>
          </a:bodyPr>
          <a:lstStyle/>
          <a:p>
            <a:r>
              <a:rPr lang="en-US" dirty="0" smtClean="0"/>
              <a:t>Business Courses Continued…</a:t>
            </a:r>
            <a:endParaRPr lang="en-US" dirty="0"/>
          </a:p>
        </p:txBody>
      </p:sp>
      <p:pic>
        <p:nvPicPr>
          <p:cNvPr id="7" name="Picture 2" descr="H:\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2305" y="3705441"/>
            <a:ext cx="5583713" cy="2955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3351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024" y="120090"/>
            <a:ext cx="7675414" cy="1339009"/>
          </a:xfrm>
        </p:spPr>
        <p:txBody>
          <a:bodyPr/>
          <a:lstStyle/>
          <a:p>
            <a:r>
              <a:rPr lang="en-US" dirty="0" smtClean="0"/>
              <a:t>Our Business Students</a:t>
            </a:r>
            <a:endParaRPr lang="en-US" dirty="0"/>
          </a:p>
        </p:txBody>
      </p:sp>
      <p:sp>
        <p:nvSpPr>
          <p:cNvPr id="3" name="Content Placeholder 2"/>
          <p:cNvSpPr>
            <a:spLocks noGrp="1"/>
          </p:cNvSpPr>
          <p:nvPr>
            <p:ph idx="1"/>
          </p:nvPr>
        </p:nvSpPr>
        <p:spPr>
          <a:xfrm>
            <a:off x="759854" y="1325388"/>
            <a:ext cx="8004584" cy="4685158"/>
          </a:xfrm>
        </p:spPr>
        <p:txBody>
          <a:bodyPr>
            <a:normAutofit/>
          </a:bodyPr>
          <a:lstStyle/>
          <a:p>
            <a:r>
              <a:rPr lang="en-US" sz="2800" dirty="0" smtClean="0">
                <a:solidFill>
                  <a:schemeClr val="tx1"/>
                </a:solidFill>
              </a:rPr>
              <a:t>Consistently demonstrate </a:t>
            </a:r>
            <a:r>
              <a:rPr lang="en-US" sz="2800" dirty="0">
                <a:solidFill>
                  <a:schemeClr val="tx1"/>
                </a:solidFill>
              </a:rPr>
              <a:t>21</a:t>
            </a:r>
            <a:r>
              <a:rPr lang="en-US" sz="2800" baseline="30000" dirty="0">
                <a:solidFill>
                  <a:schemeClr val="tx1"/>
                </a:solidFill>
              </a:rPr>
              <a:t>st</a:t>
            </a:r>
            <a:r>
              <a:rPr lang="en-US" sz="2800" dirty="0">
                <a:solidFill>
                  <a:schemeClr val="tx1"/>
                </a:solidFill>
              </a:rPr>
              <a:t> century skill sets such as creativity, innovation, </a:t>
            </a:r>
            <a:r>
              <a:rPr lang="en-US" sz="2800" dirty="0" smtClean="0">
                <a:solidFill>
                  <a:schemeClr val="tx1"/>
                </a:solidFill>
              </a:rPr>
              <a:t>problem-solving, collaboration </a:t>
            </a:r>
            <a:r>
              <a:rPr lang="en-US" sz="2800" dirty="0">
                <a:solidFill>
                  <a:schemeClr val="tx1"/>
                </a:solidFill>
              </a:rPr>
              <a:t>and perseverance.</a:t>
            </a:r>
          </a:p>
        </p:txBody>
      </p:sp>
      <p:sp>
        <p:nvSpPr>
          <p:cNvPr id="4" name="Slide Number Placeholder 3"/>
          <p:cNvSpPr>
            <a:spLocks noGrp="1"/>
          </p:cNvSpPr>
          <p:nvPr>
            <p:ph type="sldNum" sz="quarter" idx="12"/>
          </p:nvPr>
        </p:nvSpPr>
        <p:spPr/>
        <p:txBody>
          <a:bodyPr/>
          <a:lstStyle/>
          <a:p>
            <a:fld id="{11A40BDC-8D2C-CB47-863B-1884C534C510}" type="slidenum">
              <a:rPr lang="en-US" smtClean="0">
                <a:solidFill>
                  <a:prstClr val="black">
                    <a:tint val="75000"/>
                  </a:prstClr>
                </a:solidFill>
              </a:rPr>
              <a:pPr/>
              <a:t>29</a:t>
            </a:fld>
            <a:endParaRPr lang="en-US">
              <a:solidFill>
                <a:prstClr val="black">
                  <a:tint val="75000"/>
                </a:prstClr>
              </a:solidFill>
            </a:endParaRPr>
          </a:p>
        </p:txBody>
      </p:sp>
      <p:pic>
        <p:nvPicPr>
          <p:cNvPr id="2050" name="Picture 2" descr="H:\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2667000"/>
            <a:ext cx="4280120" cy="32100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3912" y="3691757"/>
            <a:ext cx="4883812" cy="2790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54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Goals for All Students</a:t>
            </a:r>
            <a:endParaRPr lang="en-US" dirty="0"/>
          </a:p>
        </p:txBody>
      </p:sp>
      <p:sp>
        <p:nvSpPr>
          <p:cNvPr id="3" name="Content Placeholder 2"/>
          <p:cNvSpPr>
            <a:spLocks noGrp="1"/>
          </p:cNvSpPr>
          <p:nvPr>
            <p:ph idx="1"/>
          </p:nvPr>
        </p:nvSpPr>
        <p:spPr>
          <a:xfrm>
            <a:off x="457200" y="1828800"/>
            <a:ext cx="8229600" cy="4625609"/>
          </a:xfrm>
        </p:spPr>
        <p:txBody>
          <a:bodyPr/>
          <a:lstStyle/>
          <a:p>
            <a:pPr marL="438150" indent="-438150">
              <a:spcBef>
                <a:spcPts val="1200"/>
              </a:spcBef>
            </a:pPr>
            <a:r>
              <a:rPr lang="en-US" dirty="0"/>
              <a:t>Develop and enhance critical thinking skills</a:t>
            </a:r>
          </a:p>
          <a:p>
            <a:pPr marL="438150" indent="-438150">
              <a:spcBef>
                <a:spcPts val="1200"/>
              </a:spcBef>
            </a:pPr>
            <a:r>
              <a:rPr lang="en-US" dirty="0"/>
              <a:t>Solve problems of increasing complexity</a:t>
            </a:r>
          </a:p>
          <a:p>
            <a:pPr marL="438150" indent="-438150">
              <a:spcBef>
                <a:spcPts val="1200"/>
              </a:spcBef>
            </a:pPr>
            <a:r>
              <a:rPr lang="en-US" dirty="0"/>
              <a:t>Analyze and synthesize information</a:t>
            </a:r>
          </a:p>
          <a:p>
            <a:pPr marL="438150" indent="-438150">
              <a:spcBef>
                <a:spcPts val="1200"/>
              </a:spcBef>
            </a:pPr>
            <a:r>
              <a:rPr lang="en-US" dirty="0"/>
              <a:t>Apply knowledge/skills to new and different situations</a:t>
            </a:r>
          </a:p>
          <a:p>
            <a:pPr marL="438150" indent="-438150">
              <a:spcBef>
                <a:spcPts val="1200"/>
              </a:spcBef>
            </a:pPr>
            <a:r>
              <a:rPr lang="en-US" dirty="0"/>
              <a:t>Become more independent learners and self-advocates</a:t>
            </a:r>
          </a:p>
          <a:p>
            <a:pPr marL="118872" indent="0">
              <a:buNone/>
            </a:pPr>
            <a:endParaRPr lang="en-US" dirty="0"/>
          </a:p>
        </p:txBody>
      </p:sp>
    </p:spTree>
    <p:extLst>
      <p:ext uri="{BB962C8B-B14F-4D97-AF65-F5344CB8AC3E}">
        <p14:creationId xmlns:p14="http://schemas.microsoft.com/office/powerpoint/2010/main" val="12374651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9854" y="381000"/>
            <a:ext cx="8004584" cy="5629546"/>
          </a:xfrm>
        </p:spPr>
        <p:txBody>
          <a:bodyPr>
            <a:normAutofit/>
          </a:bodyPr>
          <a:lstStyle/>
          <a:p>
            <a:r>
              <a:rPr lang="en-US" sz="2800" dirty="0">
                <a:solidFill>
                  <a:schemeClr val="tx1"/>
                </a:solidFill>
              </a:rPr>
              <a:t>Are provided with a platform to find their niche</a:t>
            </a:r>
            <a:r>
              <a:rPr lang="en-US" sz="2800" dirty="0" smtClean="0">
                <a:solidFill>
                  <a:schemeClr val="tx1"/>
                </a:solidFill>
              </a:rPr>
              <a:t>.</a:t>
            </a:r>
          </a:p>
          <a:p>
            <a:r>
              <a:rPr lang="en-US" sz="2800" dirty="0"/>
              <a:t>Are constantly challenged to become more effective communicators.</a:t>
            </a:r>
          </a:p>
          <a:p>
            <a:endParaRPr lang="en-US" sz="2800" dirty="0">
              <a:solidFill>
                <a:schemeClr val="tx1"/>
              </a:solidFill>
            </a:endParaRPr>
          </a:p>
        </p:txBody>
      </p:sp>
      <p:sp>
        <p:nvSpPr>
          <p:cNvPr id="4" name="Slide Number Placeholder 3"/>
          <p:cNvSpPr>
            <a:spLocks noGrp="1"/>
          </p:cNvSpPr>
          <p:nvPr>
            <p:ph type="sldNum" sz="quarter" idx="12"/>
          </p:nvPr>
        </p:nvSpPr>
        <p:spPr/>
        <p:txBody>
          <a:bodyPr/>
          <a:lstStyle/>
          <a:p>
            <a:fld id="{11A40BDC-8D2C-CB47-863B-1884C534C510}" type="slidenum">
              <a:rPr lang="en-US" smtClean="0">
                <a:solidFill>
                  <a:prstClr val="black">
                    <a:tint val="75000"/>
                  </a:prstClr>
                </a:solidFill>
              </a:rPr>
              <a:pPr/>
              <a:t>30</a:t>
            </a:fld>
            <a:endParaRPr lang="en-US">
              <a:solidFill>
                <a:prstClr val="black">
                  <a:tint val="75000"/>
                </a:prstClr>
              </a:solidFill>
            </a:endParaRPr>
          </a:p>
        </p:txBody>
      </p:sp>
      <p:pic>
        <p:nvPicPr>
          <p:cNvPr id="7" name="Picture 2" descr="C:\Users\sweise\AppData\Local\Microsoft\Windows\Temporary Internet Files\Content.Outlook\84UVFJF2\bluefish trip 07.jpg"/>
          <p:cNvPicPr>
            <a:picLocks noChangeAspect="1" noChangeArrowheads="1"/>
          </p:cNvPicPr>
          <p:nvPr/>
        </p:nvPicPr>
        <p:blipFill rotWithShape="1">
          <a:blip r:embed="rId2">
            <a:extLst>
              <a:ext uri="{28A0092B-C50C-407E-A947-70E740481C1C}">
                <a14:useLocalDpi xmlns:a14="http://schemas.microsoft.com/office/drawing/2010/main" val="0"/>
              </a:ext>
            </a:extLst>
          </a:blip>
          <a:srcRect l="3166" r="5586"/>
          <a:stretch/>
        </p:blipFill>
        <p:spPr bwMode="auto">
          <a:xfrm>
            <a:off x="4351905" y="2438400"/>
            <a:ext cx="4635387" cy="3810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www.fairfield-sun.com/wp-content/uploads/2013/11/Fairfield-flhscou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66" y="2438400"/>
            <a:ext cx="4333512"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23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Family &amp; Consumer Sciences</a:t>
            </a:r>
            <a:endParaRPr lang="en-US" b="1" dirty="0"/>
          </a:p>
        </p:txBody>
      </p:sp>
      <p:graphicFrame>
        <p:nvGraphicFramePr>
          <p:cNvPr id="4" name="Group 3"/>
          <p:cNvGraphicFramePr>
            <a:graphicFrameLocks noGrp="1"/>
          </p:cNvGraphicFramePr>
          <p:nvPr>
            <p:ph sz="half" idx="4294967295"/>
            <p:extLst>
              <p:ext uri="{D42A27DB-BD31-4B8C-83A1-F6EECF244321}">
                <p14:modId xmlns:p14="http://schemas.microsoft.com/office/powerpoint/2010/main" val="1275484297"/>
              </p:ext>
            </p:extLst>
          </p:nvPr>
        </p:nvGraphicFramePr>
        <p:xfrm>
          <a:off x="609600" y="1371600"/>
          <a:ext cx="7924800" cy="5043902"/>
        </p:xfrm>
        <a:graphic>
          <a:graphicData uri="http://schemas.openxmlformats.org/drawingml/2006/table">
            <a:tbl>
              <a:tblPr/>
              <a:tblGrid>
                <a:gridCol w="2286000"/>
                <a:gridCol w="2944368"/>
                <a:gridCol w="2694432"/>
              </a:tblGrid>
              <a:tr h="9906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chemeClr val="tx2"/>
                        </a:solidFill>
                        <a:effectLst/>
                        <a:latin typeface="Arial" charset="0"/>
                        <a:ea typeface="MS Mincho" pitchFamily="49" charset="-128"/>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2"/>
                          </a:solidFill>
                          <a:effectLst/>
                          <a:latin typeface="Arial" charset="0"/>
                          <a:ea typeface="MS Mincho" pitchFamily="49" charset="-128"/>
                          <a:cs typeface="Times New Roman" pitchFamily="18" charset="0"/>
                        </a:rPr>
                        <a:t>Culinary Arts</a:t>
                      </a:r>
                    </a:p>
                  </a:txBody>
                  <a:tcPr marT="45715" marB="45715"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2"/>
                          </a:solidFill>
                          <a:effectLst/>
                          <a:latin typeface="Arial" charset="0"/>
                          <a:ea typeface="MS Mincho" pitchFamily="49" charset="-128"/>
                          <a:cs typeface="Times New Roman" pitchFamily="18" charset="0"/>
                        </a:rPr>
                        <a:t>Fashion Design,</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2"/>
                          </a:solidFill>
                          <a:effectLst/>
                          <a:latin typeface="Arial" charset="0"/>
                          <a:ea typeface="MS Mincho" pitchFamily="49" charset="-128"/>
                          <a:cs typeface="Times New Roman" pitchFamily="18" charset="0"/>
                        </a:rPr>
                        <a:t>Merchandising &amp; </a:t>
                      </a:r>
                      <a:r>
                        <a:rPr kumimoji="0" lang="en-US" sz="2000" b="0" i="0" u="none" strike="noStrike" cap="none" normalizeH="0" baseline="0" dirty="0" smtClean="0">
                          <a:ln>
                            <a:noFill/>
                          </a:ln>
                          <a:solidFill>
                            <a:schemeClr val="tx2"/>
                          </a:solidFill>
                          <a:effectLst/>
                          <a:latin typeface="Arial" charset="0"/>
                          <a:ea typeface="MS Mincho" pitchFamily="49" charset="-128"/>
                          <a:cs typeface="Times New Roman" pitchFamily="18" charset="0"/>
                        </a:rPr>
                        <a:t> </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2"/>
                          </a:solidFill>
                          <a:effectLst/>
                          <a:latin typeface="Arial" charset="0"/>
                          <a:ea typeface="MS Mincho" pitchFamily="49" charset="-128"/>
                          <a:cs typeface="Times New Roman" pitchFamily="18" charset="0"/>
                        </a:rPr>
                        <a:t>Interior Design</a:t>
                      </a:r>
                      <a:endParaRPr kumimoji="0" lang="en-US" sz="2000" b="0" i="0" u="none" strike="noStrike" cap="none" normalizeH="0" baseline="0" dirty="0" smtClean="0">
                        <a:ln>
                          <a:noFill/>
                        </a:ln>
                        <a:solidFill>
                          <a:schemeClr val="tx2"/>
                        </a:solidFill>
                        <a:effectLst/>
                        <a:latin typeface="Arial" charset="0"/>
                        <a:ea typeface="MS Mincho" pitchFamily="49" charset="-128"/>
                        <a:cs typeface="Times New Roman" pitchFamily="18"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2"/>
                          </a:solidFill>
                          <a:effectLst/>
                          <a:latin typeface="Arial" charset="0"/>
                          <a:ea typeface="MS Mincho" pitchFamily="49" charset="-128"/>
                          <a:cs typeface="Times New Roman" pitchFamily="18" charset="0"/>
                        </a:rPr>
                        <a:t>Child</a:t>
                      </a:r>
                      <a:endParaRPr kumimoji="0" lang="en-US" sz="2000" b="0" i="0" u="none" strike="noStrike" cap="none" normalizeH="0" baseline="0" dirty="0" smtClean="0">
                        <a:ln>
                          <a:noFill/>
                        </a:ln>
                        <a:solidFill>
                          <a:schemeClr val="tx2"/>
                        </a:solidFill>
                        <a:effectLst/>
                        <a:latin typeface="Arial" charset="0"/>
                        <a:ea typeface="MS Mincho" pitchFamily="49" charset="-128"/>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2"/>
                          </a:solidFill>
                          <a:effectLst/>
                          <a:latin typeface="Arial" charset="0"/>
                          <a:ea typeface="MS Mincho" pitchFamily="49" charset="-128"/>
                          <a:cs typeface="Times New Roman" pitchFamily="18" charset="0"/>
                        </a:rPr>
                        <a:t>         Development</a:t>
                      </a:r>
                      <a:endParaRPr kumimoji="0" lang="en-US" sz="2000" b="0" i="0" u="none" strike="noStrike" cap="none" normalizeH="0" baseline="0" dirty="0" smtClean="0">
                        <a:ln>
                          <a:noFill/>
                        </a:ln>
                        <a:solidFill>
                          <a:schemeClr val="tx2"/>
                        </a:solidFill>
                        <a:effectLst/>
                        <a:latin typeface="Arial" charset="0"/>
                        <a:ea typeface="MS Mincho" pitchFamily="49" charset="-128"/>
                        <a:cs typeface="Times New Roman" pitchFamily="18" charset="0"/>
                      </a:endParaRPr>
                    </a:p>
                  </a:txBody>
                  <a:tcPr marT="45715" marB="45715" horzOverflow="overflow">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r>
              <a:tr h="914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MS Mincho" pitchFamily="49" charset="-128"/>
                          <a:cs typeface="Times New Roman" pitchFamily="18" charset="0"/>
                        </a:rPr>
                        <a:t>Introduction to Culinary Arts 10</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a typeface="MS Mincho" pitchFamily="49" charset="-128"/>
                        <a:cs typeface="Times New Roman" pitchFamily="18" charset="0"/>
                      </a:endParaRPr>
                    </a:p>
                  </a:txBody>
                  <a:tcPr marT="45715" marB="45715"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MS Mincho" pitchFamily="49" charset="-128"/>
                          <a:cs typeface="Times New Roman" pitchFamily="18" charset="0"/>
                        </a:rPr>
                        <a:t>Fashion &amp; Design 10</a:t>
                      </a: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a typeface="MS Mincho" pitchFamily="49" charset="-128"/>
                        <a:cs typeface="Times New Roman" pitchFamily="18"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MS Mincho" pitchFamily="49" charset="-128"/>
                          <a:cs typeface="Times New Roman" pitchFamily="18" charset="0"/>
                        </a:rPr>
                        <a:t>Child Development  30</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MS Mincho" pitchFamily="49" charset="-128"/>
                          <a:cs typeface="Times New Roman" pitchFamily="18" charset="0"/>
                        </a:rPr>
                        <a:t>     </a:t>
                      </a:r>
                    </a:p>
                  </a:txBody>
                  <a:tcPr marT="45715" marB="45715" horzOverflow="overflow">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r h="74177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MS Mincho" pitchFamily="49" charset="-128"/>
                          <a:cs typeface="Times New Roman" pitchFamily="18" charset="0"/>
                        </a:rPr>
                        <a:t>Global Foods 20</a:t>
                      </a:r>
                    </a:p>
                  </a:txBody>
                  <a:tcPr marT="45715" marB="45715"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MS Mincho" pitchFamily="49" charset="-128"/>
                          <a:cs typeface="Times New Roman" pitchFamily="18" charset="0"/>
                        </a:rPr>
                        <a:t>Fashion &amp; Design 20</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MS Mincho" pitchFamily="49" charset="-128"/>
                          <a:cs typeface="Times New Roman" pitchFamily="18" charset="0"/>
                        </a:rPr>
                        <a:t>Early Childhood Education 40</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a typeface="MS Mincho" pitchFamily="49" charset="-128"/>
                        <a:cs typeface="Times New Roman" pitchFamily="18" charset="0"/>
                      </a:endParaRPr>
                    </a:p>
                  </a:txBody>
                  <a:tcPr marT="45715" marB="45715"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r>
              <a:tr h="74177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MS Mincho" pitchFamily="49" charset="-128"/>
                          <a:cs typeface="Times New Roman" pitchFamily="18" charset="0"/>
                        </a:rPr>
                        <a:t>Baking &amp; Pastry 20</a:t>
                      </a:r>
                    </a:p>
                  </a:txBody>
                  <a:tcPr marT="45715" marB="45715"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MS Mincho" pitchFamily="49" charset="-128"/>
                          <a:cs typeface="Times New Roman" pitchFamily="18" charset="0"/>
                        </a:rPr>
                        <a:t>Fashion &amp; Design 30/40 </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MS Mincho" pitchFamily="49" charset="-128"/>
                          <a:cs typeface="Times New Roman" pitchFamily="18" charset="0"/>
                        </a:rPr>
                        <a:t>Individual and Family Development</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MS Mincho" pitchFamily="49" charset="-128"/>
                          <a:cs typeface="Times New Roman" pitchFamily="18" charset="0"/>
                        </a:rPr>
                        <a:t>UCONN College Course</a:t>
                      </a:r>
                    </a:p>
                  </a:txBody>
                  <a:tcPr marT="45715" marB="45715"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r>
              <a:tr h="74177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MS Mincho" pitchFamily="49" charset="-128"/>
                          <a:cs typeface="Times New Roman" pitchFamily="18" charset="0"/>
                        </a:rPr>
                        <a:t>Food Services 20, 30 &amp; 40</a:t>
                      </a:r>
                    </a:p>
                  </a:txBody>
                  <a:tcPr marT="45715" marB="45715"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MS Mincho" pitchFamily="49" charset="-128"/>
                          <a:cs typeface="Times New Roman" pitchFamily="18" charset="0"/>
                        </a:rPr>
                        <a:t>Fashion Merchandising &amp; Design 10 &amp; 20</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charset="0"/>
                          <a:ea typeface="MS Mincho" pitchFamily="49" charset="-128"/>
                          <a:cs typeface="Times New Roman" pitchFamily="18" charset="0"/>
                        </a:rPr>
                        <a:t>Option for 3 College Credits </a:t>
                      </a:r>
                    </a:p>
                  </a:txBody>
                  <a:tcPr marT="45715" marB="45715"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r>
              <a:tr h="553122">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ea typeface="MS Mincho" pitchFamily="49" charset="-128"/>
                          <a:cs typeface="Times New Roman" pitchFamily="18" charset="0"/>
                        </a:rPr>
                        <a:t> </a:t>
                      </a:r>
                    </a:p>
                  </a:txBody>
                  <a:tcPr marT="45715" marB="45715"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MS Mincho" pitchFamily="49" charset="-128"/>
                          <a:cs typeface="Times New Roman" pitchFamily="18" charset="0"/>
                        </a:rPr>
                        <a:t>Interior Design 10 &amp; 20</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ea typeface="MS Mincho" pitchFamily="49" charset="-128"/>
                          <a:cs typeface="Times New Roman" pitchFamily="18" charset="0"/>
                        </a:rPr>
                        <a:t> </a:t>
                      </a:r>
                    </a:p>
                  </a:txBody>
                  <a:tcPr marT="45715" marB="45715"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r>
            </a:tbl>
          </a:graphicData>
        </a:graphic>
      </p:graphicFrame>
    </p:spTree>
    <p:extLst>
      <p:ext uri="{BB962C8B-B14F-4D97-AF65-F5344CB8AC3E}">
        <p14:creationId xmlns:p14="http://schemas.microsoft.com/office/powerpoint/2010/main" val="2253933901"/>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73782"/>
            <a:ext cx="8686800" cy="584775"/>
          </a:xfrm>
          <a:prstGeom prst="rect">
            <a:avLst/>
          </a:prstGeom>
          <a:noFill/>
        </p:spPr>
        <p:txBody>
          <a:bodyPr wrap="square" rtlCol="0">
            <a:spAutoFit/>
          </a:bodyPr>
          <a:lstStyle/>
          <a:p>
            <a:pPr algn="ctr"/>
            <a:r>
              <a:rPr lang="en-US" sz="3200" b="1" dirty="0">
                <a:solidFill>
                  <a:prstClr val="black"/>
                </a:solidFill>
              </a:rPr>
              <a:t>Child Development/Early Childhood Education</a:t>
            </a:r>
          </a:p>
        </p:txBody>
      </p:sp>
      <p:sp>
        <p:nvSpPr>
          <p:cNvPr id="2" name="TextBox 1"/>
          <p:cNvSpPr txBox="1"/>
          <p:nvPr/>
        </p:nvSpPr>
        <p:spPr>
          <a:xfrm>
            <a:off x="318655" y="779830"/>
            <a:ext cx="2514600" cy="400110"/>
          </a:xfrm>
          <a:prstGeom prst="rect">
            <a:avLst/>
          </a:prstGeom>
          <a:noFill/>
        </p:spPr>
        <p:txBody>
          <a:bodyPr wrap="square" rtlCol="0">
            <a:spAutoFit/>
          </a:bodyPr>
          <a:lstStyle/>
          <a:p>
            <a:r>
              <a:rPr lang="en-US" sz="2000" dirty="0">
                <a:solidFill>
                  <a:prstClr val="black"/>
                </a:solidFill>
              </a:rPr>
              <a:t>Child Development </a:t>
            </a:r>
            <a:r>
              <a:rPr lang="en-US" sz="2000" dirty="0" smtClean="0">
                <a:solidFill>
                  <a:prstClr val="black"/>
                </a:solidFill>
              </a:rPr>
              <a:t>30</a:t>
            </a:r>
            <a:endParaRPr lang="en-US" sz="2000" dirty="0">
              <a:solidFill>
                <a:prstClr val="black"/>
              </a:solidFill>
            </a:endParaRPr>
          </a:p>
        </p:txBody>
      </p:sp>
      <p:sp>
        <p:nvSpPr>
          <p:cNvPr id="4" name="TextBox 3"/>
          <p:cNvSpPr txBox="1"/>
          <p:nvPr/>
        </p:nvSpPr>
        <p:spPr>
          <a:xfrm>
            <a:off x="318655" y="3677683"/>
            <a:ext cx="4114800" cy="400110"/>
          </a:xfrm>
          <a:prstGeom prst="rect">
            <a:avLst/>
          </a:prstGeom>
          <a:noFill/>
        </p:spPr>
        <p:txBody>
          <a:bodyPr wrap="square" rtlCol="0">
            <a:spAutoFit/>
          </a:bodyPr>
          <a:lstStyle/>
          <a:p>
            <a:r>
              <a:rPr lang="en-US" sz="2000" dirty="0" smtClean="0">
                <a:solidFill>
                  <a:prstClr val="black"/>
                </a:solidFill>
              </a:rPr>
              <a:t>             Early </a:t>
            </a:r>
            <a:r>
              <a:rPr lang="en-US" sz="2000" dirty="0">
                <a:solidFill>
                  <a:prstClr val="black"/>
                </a:solidFill>
              </a:rPr>
              <a:t>Childhood </a:t>
            </a:r>
            <a:r>
              <a:rPr lang="en-US" sz="2000" dirty="0" smtClean="0">
                <a:solidFill>
                  <a:prstClr val="black"/>
                </a:solidFill>
              </a:rPr>
              <a:t>Education 40</a:t>
            </a:r>
            <a:endParaRPr lang="en-US" sz="2000" dirty="0">
              <a:solidFill>
                <a:prstClr val="black"/>
              </a:solidFill>
            </a:endParaRPr>
          </a:p>
        </p:txBody>
      </p:sp>
      <p:sp>
        <p:nvSpPr>
          <p:cNvPr id="5" name="TextBox 4"/>
          <p:cNvSpPr txBox="1"/>
          <p:nvPr/>
        </p:nvSpPr>
        <p:spPr>
          <a:xfrm>
            <a:off x="3733800" y="631218"/>
            <a:ext cx="3949360" cy="707886"/>
          </a:xfrm>
          <a:prstGeom prst="rect">
            <a:avLst/>
          </a:prstGeom>
          <a:noFill/>
        </p:spPr>
        <p:txBody>
          <a:bodyPr wrap="square" rtlCol="0">
            <a:spAutoFit/>
          </a:bodyPr>
          <a:lstStyle/>
          <a:p>
            <a:r>
              <a:rPr lang="en-US" sz="2000" dirty="0">
                <a:solidFill>
                  <a:prstClr val="black"/>
                </a:solidFill>
              </a:rPr>
              <a:t>Individual and Family </a:t>
            </a:r>
            <a:r>
              <a:rPr lang="en-US" sz="2000" dirty="0" smtClean="0">
                <a:solidFill>
                  <a:prstClr val="black"/>
                </a:solidFill>
              </a:rPr>
              <a:t>Development</a:t>
            </a:r>
          </a:p>
          <a:p>
            <a:pPr algn="ctr"/>
            <a:r>
              <a:rPr lang="en-US" sz="2000" dirty="0" smtClean="0">
                <a:solidFill>
                  <a:prstClr val="black"/>
                </a:solidFill>
              </a:rPr>
              <a:t>3 College Credits</a:t>
            </a:r>
            <a:endParaRPr lang="en-US" sz="2000" dirty="0">
              <a:solidFill>
                <a:prstClr val="black"/>
              </a:solidFill>
            </a:endParaRPr>
          </a:p>
        </p:txBody>
      </p:sp>
      <p:pic>
        <p:nvPicPr>
          <p:cNvPr id="2056"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838" y="1184838"/>
            <a:ext cx="1716217" cy="2287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5964" y="4077793"/>
            <a:ext cx="3477491" cy="2607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1"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0545" y="1360761"/>
            <a:ext cx="3715870" cy="2229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569373" y="3968436"/>
            <a:ext cx="4392607" cy="2431435"/>
          </a:xfrm>
          <a:prstGeom prst="rect">
            <a:avLst/>
          </a:prstGeom>
          <a:noFill/>
        </p:spPr>
        <p:txBody>
          <a:bodyPr wrap="square" rtlCol="0">
            <a:spAutoFit/>
          </a:bodyPr>
          <a:lstStyle/>
          <a:p>
            <a:r>
              <a:rPr lang="en-US" sz="3000" b="1" dirty="0" smtClean="0">
                <a:solidFill>
                  <a:prstClr val="black"/>
                </a:solidFill>
              </a:rPr>
              <a:t>Possible Career Pathways:</a:t>
            </a:r>
          </a:p>
          <a:p>
            <a:pPr marL="285750" indent="-285750">
              <a:buFont typeface="Arial" panose="020B0604020202020204" pitchFamily="34" charset="0"/>
              <a:buChar char="•"/>
            </a:pPr>
            <a:r>
              <a:rPr lang="en-US" sz="3000" dirty="0" smtClean="0">
                <a:solidFill>
                  <a:prstClr val="black"/>
                </a:solidFill>
              </a:rPr>
              <a:t>Pediatrician</a:t>
            </a:r>
          </a:p>
          <a:p>
            <a:pPr marL="285750" indent="-285750">
              <a:buFont typeface="Arial" panose="020B0604020202020204" pitchFamily="34" charset="0"/>
              <a:buChar char="•"/>
            </a:pPr>
            <a:r>
              <a:rPr lang="en-US" sz="3000" dirty="0" smtClean="0">
                <a:solidFill>
                  <a:prstClr val="black"/>
                </a:solidFill>
              </a:rPr>
              <a:t>Psychologist</a:t>
            </a:r>
          </a:p>
          <a:p>
            <a:pPr marL="285750" indent="-285750">
              <a:buFont typeface="Arial" panose="020B0604020202020204" pitchFamily="34" charset="0"/>
              <a:buChar char="•"/>
            </a:pPr>
            <a:r>
              <a:rPr lang="en-US" sz="3000" dirty="0" smtClean="0">
                <a:solidFill>
                  <a:prstClr val="black"/>
                </a:solidFill>
              </a:rPr>
              <a:t>Teacher</a:t>
            </a:r>
          </a:p>
          <a:p>
            <a:pPr marL="285750" indent="-285750">
              <a:buFont typeface="Arial" panose="020B0604020202020204" pitchFamily="34" charset="0"/>
              <a:buChar char="•"/>
            </a:pPr>
            <a:r>
              <a:rPr lang="en-US" sz="3000" dirty="0" smtClean="0">
                <a:solidFill>
                  <a:prstClr val="black"/>
                </a:solidFill>
              </a:rPr>
              <a:t>Speech Pathologist</a:t>
            </a:r>
          </a:p>
        </p:txBody>
      </p:sp>
    </p:spTree>
    <p:extLst>
      <p:ext uri="{BB962C8B-B14F-4D97-AF65-F5344CB8AC3E}">
        <p14:creationId xmlns:p14="http://schemas.microsoft.com/office/powerpoint/2010/main" val="42454297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2341" y="85777"/>
            <a:ext cx="8686800" cy="584775"/>
          </a:xfrm>
          <a:prstGeom prst="rect">
            <a:avLst/>
          </a:prstGeom>
          <a:noFill/>
        </p:spPr>
        <p:txBody>
          <a:bodyPr wrap="square" rtlCol="0">
            <a:spAutoFit/>
          </a:bodyPr>
          <a:lstStyle/>
          <a:p>
            <a:r>
              <a:rPr lang="en-US" sz="3200" b="1" dirty="0" smtClean="0">
                <a:solidFill>
                  <a:prstClr val="black"/>
                </a:solidFill>
              </a:rPr>
              <a:t>                   Fashion </a:t>
            </a:r>
            <a:r>
              <a:rPr lang="en-US" sz="3200" b="1" dirty="0">
                <a:solidFill>
                  <a:prstClr val="black"/>
                </a:solidFill>
              </a:rPr>
              <a:t>and </a:t>
            </a:r>
            <a:r>
              <a:rPr lang="en-US" sz="3200" b="1" dirty="0" smtClean="0">
                <a:solidFill>
                  <a:prstClr val="black"/>
                </a:solidFill>
              </a:rPr>
              <a:t>Design</a:t>
            </a:r>
            <a:endParaRPr lang="en-US" sz="3200" b="1" dirty="0">
              <a:solidFill>
                <a:prstClr val="black"/>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341" y="644239"/>
            <a:ext cx="2966172" cy="2221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2076" y="1371600"/>
            <a:ext cx="2957681" cy="2221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3739" y="98611"/>
            <a:ext cx="2292927" cy="3057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4184402"/>
            <a:ext cx="2895600" cy="217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06278" y="4486786"/>
            <a:ext cx="3089275" cy="2316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736684" y="3155847"/>
            <a:ext cx="3232457" cy="4247317"/>
          </a:xfrm>
          <a:prstGeom prst="rect">
            <a:avLst/>
          </a:prstGeom>
        </p:spPr>
        <p:txBody>
          <a:bodyPr wrap="square">
            <a:spAutoFit/>
          </a:bodyPr>
          <a:lstStyle/>
          <a:p>
            <a:r>
              <a:rPr lang="en-US" sz="2400" b="1" dirty="0">
                <a:solidFill>
                  <a:prstClr val="black"/>
                </a:solidFill>
              </a:rPr>
              <a:t>Possible Career Pathways:</a:t>
            </a:r>
          </a:p>
          <a:p>
            <a:pPr marL="342900" indent="-342900">
              <a:buFont typeface="Arial" panose="020B0604020202020204" pitchFamily="34" charset="0"/>
              <a:buChar char="•"/>
            </a:pPr>
            <a:r>
              <a:rPr lang="en-US" sz="2000" dirty="0" smtClean="0">
                <a:solidFill>
                  <a:prstClr val="black"/>
                </a:solidFill>
              </a:rPr>
              <a:t>Retail </a:t>
            </a:r>
            <a:r>
              <a:rPr lang="en-US" sz="2000" dirty="0">
                <a:solidFill>
                  <a:prstClr val="black"/>
                </a:solidFill>
              </a:rPr>
              <a:t>Buyer </a:t>
            </a:r>
            <a:r>
              <a:rPr lang="en-US" sz="2000" dirty="0" smtClean="0">
                <a:solidFill>
                  <a:prstClr val="black"/>
                </a:solidFill>
              </a:rPr>
              <a:t>or Merchandiser</a:t>
            </a:r>
            <a:endParaRPr lang="en-US" sz="2000" dirty="0">
              <a:solidFill>
                <a:prstClr val="black"/>
              </a:solidFill>
            </a:endParaRPr>
          </a:p>
          <a:p>
            <a:pPr marL="342900" indent="-342900">
              <a:buFont typeface="Arial" panose="020B0604020202020204" pitchFamily="34" charset="0"/>
              <a:buChar char="•"/>
            </a:pPr>
            <a:r>
              <a:rPr lang="en-US" sz="2000" dirty="0" smtClean="0">
                <a:solidFill>
                  <a:prstClr val="black"/>
                </a:solidFill>
              </a:rPr>
              <a:t>Showroom </a:t>
            </a:r>
            <a:r>
              <a:rPr lang="en-US" sz="2000" dirty="0">
                <a:solidFill>
                  <a:prstClr val="black"/>
                </a:solidFill>
              </a:rPr>
              <a:t>Sales</a:t>
            </a:r>
          </a:p>
          <a:p>
            <a:pPr marL="342900" indent="-342900">
              <a:buFont typeface="Arial" panose="020B0604020202020204" pitchFamily="34" charset="0"/>
              <a:buChar char="•"/>
            </a:pPr>
            <a:r>
              <a:rPr lang="en-US" sz="2000" dirty="0" smtClean="0">
                <a:solidFill>
                  <a:prstClr val="black"/>
                </a:solidFill>
              </a:rPr>
              <a:t>Visual </a:t>
            </a:r>
            <a:r>
              <a:rPr lang="en-US" sz="2000" dirty="0">
                <a:solidFill>
                  <a:prstClr val="black"/>
                </a:solidFill>
              </a:rPr>
              <a:t>Merchandiser</a:t>
            </a:r>
          </a:p>
          <a:p>
            <a:pPr marL="342900" indent="-342900">
              <a:buFont typeface="Arial" panose="020B0604020202020204" pitchFamily="34" charset="0"/>
              <a:buChar char="•"/>
            </a:pPr>
            <a:r>
              <a:rPr lang="en-US" sz="2000" dirty="0" smtClean="0">
                <a:solidFill>
                  <a:prstClr val="black"/>
                </a:solidFill>
              </a:rPr>
              <a:t>Store </a:t>
            </a:r>
            <a:r>
              <a:rPr lang="en-US" sz="2000" dirty="0">
                <a:solidFill>
                  <a:prstClr val="black"/>
                </a:solidFill>
              </a:rPr>
              <a:t>Planning Designer</a:t>
            </a:r>
          </a:p>
          <a:p>
            <a:pPr marL="342900" indent="-342900">
              <a:buFont typeface="Arial" panose="020B0604020202020204" pitchFamily="34" charset="0"/>
              <a:buChar char="•"/>
            </a:pPr>
            <a:r>
              <a:rPr lang="en-US" sz="2000" dirty="0" smtClean="0">
                <a:solidFill>
                  <a:prstClr val="black"/>
                </a:solidFill>
              </a:rPr>
              <a:t>Fabric </a:t>
            </a:r>
            <a:r>
              <a:rPr lang="en-US" sz="2000" dirty="0">
                <a:solidFill>
                  <a:prstClr val="black"/>
                </a:solidFill>
              </a:rPr>
              <a:t>or Clothing Designer</a:t>
            </a:r>
          </a:p>
          <a:p>
            <a:pPr marL="342900" indent="-342900">
              <a:buFont typeface="Arial" panose="020B0604020202020204" pitchFamily="34" charset="0"/>
              <a:buChar char="•"/>
            </a:pPr>
            <a:r>
              <a:rPr lang="en-US" sz="2000" dirty="0" smtClean="0">
                <a:solidFill>
                  <a:prstClr val="black"/>
                </a:solidFill>
              </a:rPr>
              <a:t>Trend </a:t>
            </a:r>
            <a:r>
              <a:rPr lang="en-US" sz="2000" dirty="0">
                <a:solidFill>
                  <a:prstClr val="black"/>
                </a:solidFill>
              </a:rPr>
              <a:t>Forecaster</a:t>
            </a:r>
          </a:p>
          <a:p>
            <a:pPr marL="342900" indent="-342900">
              <a:buFont typeface="Arial" panose="020B0604020202020204" pitchFamily="34" charset="0"/>
              <a:buChar char="•"/>
            </a:pPr>
            <a:r>
              <a:rPr lang="en-US" sz="2000" dirty="0" smtClean="0">
                <a:solidFill>
                  <a:prstClr val="black"/>
                </a:solidFill>
              </a:rPr>
              <a:t>Interior </a:t>
            </a:r>
            <a:r>
              <a:rPr lang="en-US" sz="2000" dirty="0">
                <a:solidFill>
                  <a:prstClr val="black"/>
                </a:solidFill>
              </a:rPr>
              <a:t>Designer</a:t>
            </a:r>
          </a:p>
          <a:p>
            <a:endParaRPr lang="en-US" sz="2400" dirty="0" smtClean="0">
              <a:solidFill>
                <a:prstClr val="black"/>
              </a:solidFill>
            </a:endParaRPr>
          </a:p>
          <a:p>
            <a:pPr marL="285750" indent="-285750">
              <a:buFont typeface="Arial" panose="020B0604020202020204" pitchFamily="34" charset="0"/>
              <a:buChar char="•"/>
            </a:pPr>
            <a:endParaRPr lang="en-US" dirty="0">
              <a:solidFill>
                <a:prstClr val="black"/>
              </a:solidFill>
            </a:endParaRPr>
          </a:p>
        </p:txBody>
      </p:sp>
      <p:sp>
        <p:nvSpPr>
          <p:cNvPr id="2" name="TextBox 1"/>
          <p:cNvSpPr txBox="1"/>
          <p:nvPr/>
        </p:nvSpPr>
        <p:spPr>
          <a:xfrm>
            <a:off x="3429000" y="670552"/>
            <a:ext cx="2590800" cy="646331"/>
          </a:xfrm>
          <a:prstGeom prst="rect">
            <a:avLst/>
          </a:prstGeom>
          <a:noFill/>
        </p:spPr>
        <p:txBody>
          <a:bodyPr wrap="square" rtlCol="0">
            <a:spAutoFit/>
          </a:bodyPr>
          <a:lstStyle/>
          <a:p>
            <a:r>
              <a:rPr lang="en-US" dirty="0" smtClean="0">
                <a:solidFill>
                  <a:prstClr val="black"/>
                </a:solidFill>
              </a:rPr>
              <a:t>Fashion and Design </a:t>
            </a:r>
          </a:p>
          <a:p>
            <a:r>
              <a:rPr lang="en-US" dirty="0" smtClean="0">
                <a:solidFill>
                  <a:prstClr val="black"/>
                </a:solidFill>
              </a:rPr>
              <a:t>10, 20, 30, 40</a:t>
            </a:r>
            <a:endParaRPr lang="en-US" dirty="0">
              <a:solidFill>
                <a:prstClr val="black"/>
              </a:solidFill>
            </a:endParaRPr>
          </a:p>
        </p:txBody>
      </p:sp>
      <p:sp>
        <p:nvSpPr>
          <p:cNvPr id="4" name="TextBox 3"/>
          <p:cNvSpPr txBox="1"/>
          <p:nvPr/>
        </p:nvSpPr>
        <p:spPr>
          <a:xfrm>
            <a:off x="3138957" y="3831437"/>
            <a:ext cx="2590800" cy="646331"/>
          </a:xfrm>
          <a:prstGeom prst="rect">
            <a:avLst/>
          </a:prstGeom>
          <a:noFill/>
        </p:spPr>
        <p:txBody>
          <a:bodyPr wrap="square" rtlCol="0">
            <a:spAutoFit/>
          </a:bodyPr>
          <a:lstStyle/>
          <a:p>
            <a:r>
              <a:rPr lang="en-US" dirty="0" smtClean="0">
                <a:solidFill>
                  <a:prstClr val="black"/>
                </a:solidFill>
              </a:rPr>
              <a:t>Fashion Merchandising and Interior Design</a:t>
            </a:r>
            <a:endParaRPr lang="en-US" dirty="0">
              <a:solidFill>
                <a:prstClr val="black"/>
              </a:solidFill>
            </a:endParaRPr>
          </a:p>
        </p:txBody>
      </p:sp>
    </p:spTree>
    <p:extLst>
      <p:ext uri="{BB962C8B-B14F-4D97-AF65-F5344CB8AC3E}">
        <p14:creationId xmlns:p14="http://schemas.microsoft.com/office/powerpoint/2010/main" val="19998057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vhastings\Pictures\2015-01-13\0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0" y="1708769"/>
            <a:ext cx="2446172" cy="18345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75147" y="107538"/>
            <a:ext cx="7086600" cy="584775"/>
          </a:xfrm>
          <a:prstGeom prst="rect">
            <a:avLst/>
          </a:prstGeom>
          <a:noFill/>
        </p:spPr>
        <p:txBody>
          <a:bodyPr wrap="square" rtlCol="0">
            <a:spAutoFit/>
          </a:bodyPr>
          <a:lstStyle/>
          <a:p>
            <a:pPr algn="ctr"/>
            <a:r>
              <a:rPr lang="en-US" sz="3200" b="1" dirty="0">
                <a:solidFill>
                  <a:prstClr val="black"/>
                </a:solidFill>
              </a:rPr>
              <a:t>Culinary Arts &amp; Food Service</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71543"/>
            <a:ext cx="3429000"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C:\Users\vhastings\Pictures\2015-01-13\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051" y="3411914"/>
            <a:ext cx="3656735" cy="274239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114800" y="3733800"/>
            <a:ext cx="5029199" cy="2677656"/>
          </a:xfrm>
          <a:prstGeom prst="rect">
            <a:avLst/>
          </a:prstGeom>
        </p:spPr>
        <p:txBody>
          <a:bodyPr wrap="square">
            <a:spAutoFit/>
          </a:bodyPr>
          <a:lstStyle/>
          <a:p>
            <a:r>
              <a:rPr lang="en-US" sz="2800" b="1" dirty="0">
                <a:solidFill>
                  <a:prstClr val="black"/>
                </a:solidFill>
              </a:rPr>
              <a:t>Possible Career Pathways:</a:t>
            </a:r>
          </a:p>
          <a:p>
            <a:pPr marL="285750" indent="-285750">
              <a:buFont typeface="Arial" panose="020B0604020202020204" pitchFamily="34" charset="0"/>
              <a:buChar char="•"/>
            </a:pPr>
            <a:r>
              <a:rPr lang="en-US" sz="2800" dirty="0" smtClean="0">
                <a:solidFill>
                  <a:prstClr val="black"/>
                </a:solidFill>
              </a:rPr>
              <a:t>Professional Chef</a:t>
            </a:r>
            <a:endParaRPr lang="en-US" sz="2800" dirty="0">
              <a:solidFill>
                <a:prstClr val="black"/>
              </a:solidFill>
            </a:endParaRPr>
          </a:p>
          <a:p>
            <a:pPr marL="285750" indent="-285750">
              <a:buFont typeface="Arial" panose="020B0604020202020204" pitchFamily="34" charset="0"/>
              <a:buChar char="•"/>
            </a:pPr>
            <a:r>
              <a:rPr lang="en-US" sz="2800" dirty="0" smtClean="0">
                <a:solidFill>
                  <a:prstClr val="black"/>
                </a:solidFill>
              </a:rPr>
              <a:t>Nutritionist</a:t>
            </a:r>
            <a:endParaRPr lang="en-US" sz="2800" dirty="0">
              <a:solidFill>
                <a:prstClr val="black"/>
              </a:solidFill>
            </a:endParaRPr>
          </a:p>
          <a:p>
            <a:pPr marL="285750" indent="-285750">
              <a:buFont typeface="Arial" panose="020B0604020202020204" pitchFamily="34" charset="0"/>
              <a:buChar char="•"/>
            </a:pPr>
            <a:r>
              <a:rPr lang="en-US" sz="2800" dirty="0" smtClean="0">
                <a:solidFill>
                  <a:prstClr val="black"/>
                </a:solidFill>
              </a:rPr>
              <a:t>Food Photographer or Stylist</a:t>
            </a:r>
            <a:endParaRPr lang="en-US" sz="2800" dirty="0">
              <a:solidFill>
                <a:prstClr val="black"/>
              </a:solidFill>
            </a:endParaRPr>
          </a:p>
          <a:p>
            <a:pPr marL="285750" indent="-285750">
              <a:buFont typeface="Arial" panose="020B0604020202020204" pitchFamily="34" charset="0"/>
              <a:buChar char="•"/>
            </a:pPr>
            <a:r>
              <a:rPr lang="en-US" sz="2800" smtClean="0">
                <a:solidFill>
                  <a:prstClr val="black"/>
                </a:solidFill>
              </a:rPr>
              <a:t>Hotel Management</a:t>
            </a:r>
            <a:endParaRPr lang="en-US" sz="2800" dirty="0">
              <a:solidFill>
                <a:prstClr val="black"/>
              </a:solidFill>
            </a:endParaRPr>
          </a:p>
          <a:p>
            <a:pPr marL="285750" indent="-285750">
              <a:buFont typeface="Arial" panose="020B0604020202020204" pitchFamily="34" charset="0"/>
              <a:buChar char="•"/>
            </a:pPr>
            <a:r>
              <a:rPr lang="en-US" sz="2800" dirty="0" smtClean="0">
                <a:solidFill>
                  <a:prstClr val="black"/>
                </a:solidFill>
              </a:rPr>
              <a:t>Food Science &amp; Research</a:t>
            </a:r>
            <a:endParaRPr lang="en-US" sz="2800" dirty="0">
              <a:solidFill>
                <a:prstClr val="black"/>
              </a:solidFill>
            </a:endParaRPr>
          </a:p>
        </p:txBody>
      </p:sp>
      <p:pic>
        <p:nvPicPr>
          <p:cNvPr id="2" name="Picture 2" descr="C:\Users\rkeleher\Desktop\January 2014 including midterms 14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706827"/>
            <a:ext cx="32512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3025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Media Production: </a:t>
            </a:r>
            <a:br>
              <a:rPr lang="en-US" dirty="0" smtClean="0"/>
            </a:br>
            <a:r>
              <a:rPr lang="en-US" dirty="0" smtClean="0"/>
              <a:t>Telling Real and Imagined Visual Stories</a:t>
            </a:r>
            <a:endParaRPr lang="en-US" dirty="0"/>
          </a:p>
        </p:txBody>
      </p:sp>
      <p:sp>
        <p:nvSpPr>
          <p:cNvPr id="3" name="Subtitle 2"/>
          <p:cNvSpPr>
            <a:spLocks noGrp="1"/>
          </p:cNvSpPr>
          <p:nvPr>
            <p:ph type="subTitle" idx="1"/>
          </p:nvPr>
        </p:nvSpPr>
        <p:spPr/>
        <p:txBody>
          <a:bodyPr/>
          <a:lstStyle/>
          <a:p>
            <a:r>
              <a:rPr lang="en-US" dirty="0" smtClean="0"/>
              <a:t>Library Media Department</a:t>
            </a:r>
            <a:endParaRPr lang="en-US" dirty="0"/>
          </a:p>
        </p:txBody>
      </p:sp>
      <p:sp>
        <p:nvSpPr>
          <p:cNvPr id="4" name="TextBox 3"/>
          <p:cNvSpPr txBox="1"/>
          <p:nvPr/>
        </p:nvSpPr>
        <p:spPr>
          <a:xfrm>
            <a:off x="4724400" y="2895600"/>
            <a:ext cx="4114800" cy="3108543"/>
          </a:xfrm>
          <a:prstGeom prst="rect">
            <a:avLst/>
          </a:prstGeom>
          <a:noFill/>
        </p:spPr>
        <p:txBody>
          <a:bodyPr wrap="square" rtlCol="0">
            <a:spAutoFit/>
          </a:bodyPr>
          <a:lstStyle/>
          <a:p>
            <a:r>
              <a:rPr lang="en-US" sz="2800" b="1" dirty="0">
                <a:solidFill>
                  <a:srgbClr val="000000"/>
                </a:solidFill>
              </a:rPr>
              <a:t>Broadcast Journalism</a:t>
            </a:r>
          </a:p>
          <a:p>
            <a:endParaRPr lang="en-US" sz="2800" b="1" dirty="0">
              <a:solidFill>
                <a:srgbClr val="000000"/>
              </a:solidFill>
            </a:endParaRPr>
          </a:p>
          <a:p>
            <a:r>
              <a:rPr lang="en-US" sz="2800" b="1" dirty="0">
                <a:solidFill>
                  <a:srgbClr val="000000"/>
                </a:solidFill>
              </a:rPr>
              <a:t>Documentary Production</a:t>
            </a:r>
          </a:p>
          <a:p>
            <a:endParaRPr lang="en-US" sz="2800" b="1" dirty="0">
              <a:solidFill>
                <a:srgbClr val="000000"/>
              </a:solidFill>
            </a:endParaRPr>
          </a:p>
          <a:p>
            <a:r>
              <a:rPr lang="en-US" sz="2800" b="1" dirty="0">
                <a:solidFill>
                  <a:srgbClr val="000000"/>
                </a:solidFill>
              </a:rPr>
              <a:t>Movie Production</a:t>
            </a:r>
          </a:p>
          <a:p>
            <a:endParaRPr lang="en-US" sz="2800" b="1" dirty="0">
              <a:solidFill>
                <a:srgbClr val="000000"/>
              </a:solidFill>
            </a:endParaRPr>
          </a:p>
          <a:p>
            <a:r>
              <a:rPr lang="en-US" sz="2800" b="1" dirty="0">
                <a:solidFill>
                  <a:srgbClr val="000000"/>
                </a:solidFill>
              </a:rPr>
              <a:t>Video Production </a:t>
            </a:r>
          </a:p>
        </p:txBody>
      </p:sp>
    </p:spTree>
    <p:extLst>
      <p:ext uri="{BB962C8B-B14F-4D97-AF65-F5344CB8AC3E}">
        <p14:creationId xmlns:p14="http://schemas.microsoft.com/office/powerpoint/2010/main" val="5767668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21537"/>
          <a:stretch/>
        </p:blipFill>
        <p:spPr>
          <a:xfrm>
            <a:off x="3657600" y="3505200"/>
            <a:ext cx="5301138" cy="3119582"/>
          </a:xfrm>
          <a:prstGeom prst="rect">
            <a:avLst/>
          </a:prstGeom>
          <a:ln>
            <a:noFill/>
          </a:ln>
          <a:effectLst>
            <a:softEdge rad="112500"/>
          </a:effectLst>
        </p:spPr>
      </p:pic>
      <p:sp>
        <p:nvSpPr>
          <p:cNvPr id="2" name="Title 1"/>
          <p:cNvSpPr>
            <a:spLocks noGrp="1"/>
          </p:cNvSpPr>
          <p:nvPr>
            <p:ph type="title"/>
          </p:nvPr>
        </p:nvSpPr>
        <p:spPr>
          <a:xfrm rot="19140000">
            <a:off x="251528" y="737903"/>
            <a:ext cx="5212080" cy="1089427"/>
          </a:xfrm>
        </p:spPr>
        <p:txBody>
          <a:bodyPr/>
          <a:lstStyle/>
          <a:p>
            <a:r>
              <a:rPr lang="en-US" dirty="0" smtClean="0"/>
              <a:t>Broadcast Journalism</a:t>
            </a:r>
            <a:endParaRPr lang="en-US" dirty="0"/>
          </a:p>
        </p:txBody>
      </p:sp>
      <p:sp>
        <p:nvSpPr>
          <p:cNvPr id="4" name="Text Placeholder 3"/>
          <p:cNvSpPr>
            <a:spLocks noGrp="1"/>
          </p:cNvSpPr>
          <p:nvPr>
            <p:ph type="body" sz="half" idx="2"/>
          </p:nvPr>
        </p:nvSpPr>
        <p:spPr>
          <a:xfrm rot="19091390">
            <a:off x="841575" y="1547420"/>
            <a:ext cx="5794760" cy="623314"/>
          </a:xfrm>
        </p:spPr>
        <p:txBody>
          <a:bodyPr>
            <a:noAutofit/>
          </a:bodyPr>
          <a:lstStyle/>
          <a:p>
            <a:r>
              <a:rPr lang="en-US" sz="2400" dirty="0" smtClean="0"/>
              <a:t>Producing  informative stories of interest and importance to the school and local community. </a:t>
            </a:r>
            <a:endParaRPr lang="en-US" sz="2400" dirty="0"/>
          </a:p>
        </p:txBody>
      </p:sp>
    </p:spTree>
    <p:extLst>
      <p:ext uri="{BB962C8B-B14F-4D97-AF65-F5344CB8AC3E}">
        <p14:creationId xmlns:p14="http://schemas.microsoft.com/office/powerpoint/2010/main" val="6487561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9140000">
            <a:off x="-37260" y="1101024"/>
            <a:ext cx="4798919" cy="751471"/>
          </a:xfrm>
        </p:spPr>
        <p:txBody>
          <a:bodyPr/>
          <a:lstStyle/>
          <a:p>
            <a:r>
              <a:rPr lang="en-US" sz="2400" dirty="0" smtClean="0"/>
              <a:t>Documentary Production</a:t>
            </a:r>
            <a:r>
              <a:rPr lang="en-US" dirty="0" smtClean="0"/>
              <a:t/>
            </a:r>
            <a:br>
              <a:rPr lang="en-US" dirty="0" smtClean="0"/>
            </a:br>
            <a:r>
              <a:rPr lang="en-US" dirty="0" smtClean="0"/>
              <a:t> </a:t>
            </a:r>
            <a:endParaRPr lang="en-US" dirty="0"/>
          </a:p>
        </p:txBody>
      </p:sp>
      <p:sp>
        <p:nvSpPr>
          <p:cNvPr id="4" name="Text Placeholder 3"/>
          <p:cNvSpPr>
            <a:spLocks noGrp="1"/>
          </p:cNvSpPr>
          <p:nvPr>
            <p:ph type="body" sz="half" idx="2"/>
          </p:nvPr>
        </p:nvSpPr>
        <p:spPr>
          <a:xfrm rot="19110690">
            <a:off x="81223" y="1373678"/>
            <a:ext cx="5476355" cy="939096"/>
          </a:xfrm>
        </p:spPr>
        <p:txBody>
          <a:bodyPr>
            <a:noAutofit/>
          </a:bodyPr>
          <a:lstStyle/>
          <a:p>
            <a:pPr marL="342900" indent="-342900">
              <a:buFont typeface="Arial" panose="020B0604020202020204" pitchFamily="34" charset="0"/>
              <a:buChar char="•"/>
            </a:pPr>
            <a:r>
              <a:rPr lang="en-US" sz="2000" b="0" dirty="0" smtClean="0"/>
              <a:t>Researching  and producing stories </a:t>
            </a:r>
            <a:r>
              <a:rPr lang="en-US" sz="2000" b="0" dirty="0"/>
              <a:t>about  </a:t>
            </a:r>
            <a:r>
              <a:rPr lang="en-US" sz="2000" b="0" dirty="0" smtClean="0"/>
              <a:t>real </a:t>
            </a:r>
            <a:r>
              <a:rPr lang="en-US" sz="2000" b="0" dirty="0"/>
              <a:t>people and events </a:t>
            </a:r>
            <a:r>
              <a:rPr lang="en-US" sz="2000" b="0" dirty="0" smtClean="0"/>
              <a:t>.</a:t>
            </a:r>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r>
              <a:rPr lang="en-US" sz="2000" b="0" dirty="0" smtClean="0"/>
              <a:t>Creating  and producing imagined visual stories. </a:t>
            </a:r>
          </a:p>
        </p:txBody>
      </p:sp>
      <p:sp>
        <p:nvSpPr>
          <p:cNvPr id="5" name="Title 1"/>
          <p:cNvSpPr txBox="1">
            <a:spLocks/>
          </p:cNvSpPr>
          <p:nvPr/>
        </p:nvSpPr>
        <p:spPr>
          <a:xfrm rot="19140000">
            <a:off x="992921" y="2145697"/>
            <a:ext cx="5212080" cy="794314"/>
          </a:xfrm>
          <a:prstGeom prst="rect">
            <a:avLst/>
          </a:prstGeom>
        </p:spPr>
        <p:txBody>
          <a:bodyPr vert="horz" lIns="91440" tIns="45720" rIns="91440" bIns="0" rtlCol="0" anchor="b">
            <a:noAutofit/>
          </a:bodyPr>
          <a:lstStyle>
            <a:lvl1pPr algn="l" defTabSz="914400" rtl="0" eaLnBrk="1" latinLnBrk="0" hangingPunct="1">
              <a:spcBef>
                <a:spcPct val="0"/>
              </a:spcBef>
              <a:buNone/>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r>
              <a:rPr sz="2400"/>
              <a:t>Movie Production</a:t>
            </a:r>
          </a:p>
          <a:p>
            <a:r>
              <a:rPr sz="2400"/>
              <a:t/>
            </a:r>
            <a:br>
              <a:rPr sz="2400"/>
            </a:br>
            <a:r>
              <a:rPr sz="2400"/>
              <a:t> </a:t>
            </a: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4551" y="3581400"/>
            <a:ext cx="5418667" cy="3048000"/>
          </a:xfrm>
          <a:prstGeom prst="rect">
            <a:avLst/>
          </a:prstGeom>
          <a:ln>
            <a:noFill/>
          </a:ln>
          <a:effectLst>
            <a:softEdge rad="112500"/>
          </a:effectLst>
        </p:spPr>
      </p:pic>
    </p:spTree>
    <p:extLst>
      <p:ext uri="{BB962C8B-B14F-4D97-AF65-F5344CB8AC3E}">
        <p14:creationId xmlns:p14="http://schemas.microsoft.com/office/powerpoint/2010/main" val="11260962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9140000">
            <a:off x="22928" y="661703"/>
            <a:ext cx="5212080" cy="1089427"/>
          </a:xfrm>
        </p:spPr>
        <p:txBody>
          <a:bodyPr/>
          <a:lstStyle/>
          <a:p>
            <a:r>
              <a:rPr lang="en-US" dirty="0" smtClean="0"/>
              <a:t>Video Production</a:t>
            </a:r>
            <a:endParaRPr lang="en-US" dirty="0"/>
          </a:p>
        </p:txBody>
      </p:sp>
      <p:sp>
        <p:nvSpPr>
          <p:cNvPr id="4" name="Text Placeholder 3"/>
          <p:cNvSpPr>
            <a:spLocks noGrp="1"/>
          </p:cNvSpPr>
          <p:nvPr>
            <p:ph type="body" sz="half" idx="2"/>
          </p:nvPr>
        </p:nvSpPr>
        <p:spPr>
          <a:xfrm rot="19111772">
            <a:off x="834339" y="1398027"/>
            <a:ext cx="5794760" cy="993321"/>
          </a:xfrm>
        </p:spPr>
        <p:txBody>
          <a:bodyPr>
            <a:noAutofit/>
          </a:bodyPr>
          <a:lstStyle/>
          <a:p>
            <a:r>
              <a:rPr lang="en-US" sz="2400" dirty="0" smtClean="0"/>
              <a:t>Exploring the technical side of media production with a focus on camera work, sound and editing. </a:t>
            </a:r>
            <a:endParaRPr lang="en-US" sz="2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965036"/>
            <a:ext cx="3090863" cy="414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06822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849562"/>
          </a:xfrm>
        </p:spPr>
        <p:txBody>
          <a:bodyPr>
            <a:noAutofit/>
          </a:bodyPr>
          <a:lstStyle/>
          <a:p>
            <a:r>
              <a:rPr lang="en-US" sz="7200" b="1" cap="all" dirty="0" smtClean="0">
                <a:ln w="76200"/>
                <a:solidFill>
                  <a:schemeClr val="accent1">
                    <a:lumMod val="75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Technology</a:t>
            </a:r>
            <a:br>
              <a:rPr lang="en-US" sz="7200" b="1" cap="all" dirty="0" smtClean="0">
                <a:ln w="76200"/>
                <a:solidFill>
                  <a:schemeClr val="accent1">
                    <a:lumMod val="75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rPr>
            </a:br>
            <a:r>
              <a:rPr lang="en-US" sz="7200" b="1" cap="all" dirty="0" smtClean="0">
                <a:ln w="76200"/>
                <a:solidFill>
                  <a:schemeClr val="accent1">
                    <a:lumMod val="75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Education</a:t>
            </a:r>
            <a:r>
              <a:rPr lang="en-US" sz="7200" b="1" cap="all" dirty="0">
                <a:ln w="76200"/>
                <a:solidFill>
                  <a:schemeClr val="accent5">
                    <a:lumMod val="20000"/>
                    <a:lumOff val="8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r>
            <a:br>
              <a:rPr lang="en-US" sz="7200" b="1" cap="all" dirty="0">
                <a:ln w="76200"/>
                <a:solidFill>
                  <a:schemeClr val="accent5">
                    <a:lumMod val="20000"/>
                    <a:lumOff val="8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rPr>
            </a:br>
            <a:endParaRPr lang="en-US" sz="7200" dirty="0"/>
          </a:p>
        </p:txBody>
      </p:sp>
      <p:sp>
        <p:nvSpPr>
          <p:cNvPr id="3" name="Content Placeholder 2"/>
          <p:cNvSpPr>
            <a:spLocks noGrp="1"/>
          </p:cNvSpPr>
          <p:nvPr>
            <p:ph idx="1"/>
          </p:nvPr>
        </p:nvSpPr>
        <p:spPr>
          <a:xfrm>
            <a:off x="457200" y="2438400"/>
            <a:ext cx="8229600" cy="4419600"/>
          </a:xfrm>
        </p:spPr>
        <p:txBody>
          <a:bodyPr>
            <a:normAutofit fontScale="92500" lnSpcReduction="10000"/>
          </a:bodyPr>
          <a:lstStyle/>
          <a:p>
            <a:r>
              <a:rPr lang="en-US" sz="4800" b="1" i="1" u="sng" dirty="0" smtClean="0"/>
              <a:t>C</a:t>
            </a:r>
            <a:r>
              <a:rPr lang="en-US" sz="4800" i="1" u="sng" dirty="0" smtClean="0"/>
              <a:t>AD: Computer Aided Design</a:t>
            </a:r>
          </a:p>
          <a:p>
            <a:r>
              <a:rPr lang="en-US" sz="4800" b="1" i="1" u="sng" dirty="0" smtClean="0"/>
              <a:t>C</a:t>
            </a:r>
            <a:r>
              <a:rPr lang="en-US" sz="4800" i="1" u="sng" dirty="0" smtClean="0"/>
              <a:t>omputer Technology</a:t>
            </a:r>
          </a:p>
          <a:p>
            <a:r>
              <a:rPr lang="en-US" sz="4800" b="1" i="1" u="sng" dirty="0" smtClean="0"/>
              <a:t>G</a:t>
            </a:r>
            <a:r>
              <a:rPr lang="en-US" sz="4800" i="1" u="sng" dirty="0" smtClean="0"/>
              <a:t>raphic Communications</a:t>
            </a:r>
          </a:p>
          <a:p>
            <a:r>
              <a:rPr lang="en-US" sz="4800" b="1" i="1" u="sng" dirty="0" smtClean="0"/>
              <a:t>R</a:t>
            </a:r>
            <a:r>
              <a:rPr lang="en-US" sz="4800" i="1" u="sng" dirty="0" smtClean="0"/>
              <a:t>obotics</a:t>
            </a:r>
          </a:p>
          <a:p>
            <a:r>
              <a:rPr lang="en-US" sz="4800" b="1" i="1" u="sng" dirty="0" smtClean="0"/>
              <a:t>T</a:t>
            </a:r>
            <a:r>
              <a:rPr lang="en-US" sz="4800" i="1" u="sng" dirty="0" smtClean="0"/>
              <a:t>ransportation/Auto Technology</a:t>
            </a:r>
          </a:p>
          <a:p>
            <a:r>
              <a:rPr lang="en-US" sz="4800" b="1" i="1" u="sng" dirty="0" smtClean="0"/>
              <a:t>W</a:t>
            </a:r>
            <a:r>
              <a:rPr lang="en-US" sz="4800" i="1" u="sng" dirty="0" smtClean="0"/>
              <a:t>ood Manufacturing</a:t>
            </a:r>
          </a:p>
          <a:p>
            <a:endParaRPr lang="en-US" dirty="0"/>
          </a:p>
        </p:txBody>
      </p:sp>
      <p:sp>
        <p:nvSpPr>
          <p:cNvPr id="5" name="TextBox 4"/>
          <p:cNvSpPr txBox="1"/>
          <p:nvPr/>
        </p:nvSpPr>
        <p:spPr>
          <a:xfrm>
            <a:off x="304800" y="1371600"/>
            <a:ext cx="242374" cy="369332"/>
          </a:xfrm>
          <a:prstGeom prst="rect">
            <a:avLst/>
          </a:prstGeom>
          <a:noFill/>
        </p:spPr>
        <p:txBody>
          <a:bodyPr wrap="none" rtlCol="0">
            <a:spAutoFit/>
          </a:bodyPr>
          <a:lstStyle/>
          <a:p>
            <a:r>
              <a:rPr lang="en-US" dirty="0">
                <a:solidFill>
                  <a:prstClr val="black"/>
                </a:solidFill>
              </a:rPr>
              <a:t>.</a:t>
            </a:r>
          </a:p>
        </p:txBody>
      </p:sp>
    </p:spTree>
    <p:extLst>
      <p:ext uri="{BB962C8B-B14F-4D97-AF65-F5344CB8AC3E}">
        <p14:creationId xmlns:p14="http://schemas.microsoft.com/office/powerpoint/2010/main" val="28365127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1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1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1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1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1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1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1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1500" fill="hold"/>
                                        <p:tgtEl>
                                          <p:spTgt spid="3">
                                            <p:txEl>
                                              <p:pRg st="5" end="5"/>
                                            </p:txEl>
                                          </p:spTgt>
                                        </p:tgtEl>
                                        <p:attrNameLst>
                                          <p:attrName>ppt_y</p:attrName>
                                        </p:attrNameLst>
                                      </p:cBhvr>
                                      <p:tavLst>
                                        <p:tav tm="0">
                                          <p:val>
                                            <p:strVal val="1+#ppt_h/2"/>
                                          </p:val>
                                        </p:tav>
                                        <p:tav tm="100000">
                                          <p:val>
                                            <p:strVal val="#ppt_y"/>
                                          </p:val>
                                        </p:tav>
                                      </p:tavLst>
                                    </p:anim>
                                  </p:childTnLst>
                                </p:cTn>
                              </p:par>
                              <p:par>
                                <p:cTn id="39" presetID="10"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3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Expectations </a:t>
            </a:r>
            <a:r>
              <a:rPr lang="en-US" dirty="0" smtClean="0"/>
              <a:t>for each Level</a:t>
            </a:r>
            <a:endParaRPr lang="en-US" dirty="0"/>
          </a:p>
        </p:txBody>
      </p:sp>
      <p:sp>
        <p:nvSpPr>
          <p:cNvPr id="3" name="Content Placeholder 2"/>
          <p:cNvSpPr>
            <a:spLocks noGrp="1"/>
          </p:cNvSpPr>
          <p:nvPr>
            <p:ph idx="1"/>
          </p:nvPr>
        </p:nvSpPr>
        <p:spPr>
          <a:xfrm>
            <a:off x="457200" y="1524000"/>
            <a:ext cx="8229600" cy="5029200"/>
          </a:xfrm>
        </p:spPr>
        <p:txBody>
          <a:bodyPr>
            <a:normAutofit fontScale="77500" lnSpcReduction="20000"/>
          </a:bodyPr>
          <a:lstStyle/>
          <a:p>
            <a:r>
              <a:rPr lang="en-US" b="1" dirty="0"/>
              <a:t>Level 2</a:t>
            </a:r>
            <a:r>
              <a:rPr lang="en-US" b="1" dirty="0" smtClean="0"/>
              <a:t>: (College Preparatory)</a:t>
            </a:r>
            <a:endParaRPr lang="en-US" b="1" dirty="0"/>
          </a:p>
          <a:p>
            <a:pPr lvl="1"/>
            <a:r>
              <a:rPr lang="en-US" dirty="0"/>
              <a:t>Reading </a:t>
            </a:r>
            <a:r>
              <a:rPr lang="en-US" dirty="0" smtClean="0"/>
              <a:t>material </a:t>
            </a:r>
            <a:r>
              <a:rPr lang="en-US" dirty="0"/>
              <a:t>at </a:t>
            </a:r>
            <a:r>
              <a:rPr lang="en-US" dirty="0" smtClean="0"/>
              <a:t>grade level</a:t>
            </a:r>
            <a:endParaRPr lang="en-US" dirty="0"/>
          </a:p>
          <a:p>
            <a:pPr lvl="1"/>
            <a:r>
              <a:rPr lang="en-US" dirty="0"/>
              <a:t>Complexity of the </a:t>
            </a:r>
            <a:r>
              <a:rPr lang="en-US" dirty="0" smtClean="0"/>
              <a:t>material </a:t>
            </a:r>
            <a:r>
              <a:rPr lang="en-US" dirty="0"/>
              <a:t>and </a:t>
            </a:r>
            <a:r>
              <a:rPr lang="en-US" dirty="0" smtClean="0"/>
              <a:t>work expectation </a:t>
            </a:r>
            <a:r>
              <a:rPr lang="en-US" dirty="0"/>
              <a:t>at </a:t>
            </a:r>
            <a:r>
              <a:rPr lang="en-US" dirty="0" smtClean="0"/>
              <a:t>grade level</a:t>
            </a:r>
            <a:endParaRPr lang="en-US" dirty="0"/>
          </a:p>
          <a:p>
            <a:r>
              <a:rPr lang="en-US" b="1" dirty="0"/>
              <a:t>Level </a:t>
            </a:r>
            <a:r>
              <a:rPr lang="en-US" b="1" dirty="0" smtClean="0"/>
              <a:t>1 (Honors)</a:t>
            </a:r>
            <a:endParaRPr lang="en-US" b="1" dirty="0"/>
          </a:p>
          <a:p>
            <a:pPr lvl="1"/>
            <a:r>
              <a:rPr lang="en-US" dirty="0"/>
              <a:t>Reading </a:t>
            </a:r>
            <a:r>
              <a:rPr lang="en-US" dirty="0" smtClean="0"/>
              <a:t>material </a:t>
            </a:r>
            <a:r>
              <a:rPr lang="en-US" dirty="0"/>
              <a:t>above </a:t>
            </a:r>
            <a:r>
              <a:rPr lang="en-US" dirty="0" smtClean="0"/>
              <a:t>grade level</a:t>
            </a:r>
            <a:endParaRPr lang="en-US" dirty="0"/>
          </a:p>
          <a:p>
            <a:pPr lvl="1"/>
            <a:r>
              <a:rPr lang="en-US" dirty="0"/>
              <a:t>Complexity of the material and work </a:t>
            </a:r>
            <a:r>
              <a:rPr lang="en-US" dirty="0" smtClean="0"/>
              <a:t>expectation above </a:t>
            </a:r>
            <a:r>
              <a:rPr lang="en-US" dirty="0"/>
              <a:t>grade </a:t>
            </a:r>
            <a:r>
              <a:rPr lang="en-US" dirty="0" smtClean="0"/>
              <a:t>level</a:t>
            </a:r>
          </a:p>
          <a:p>
            <a:pPr lvl="1"/>
            <a:r>
              <a:rPr lang="en-US" dirty="0" smtClean="0"/>
              <a:t>Accelerated pace</a:t>
            </a:r>
            <a:endParaRPr lang="en-US" dirty="0"/>
          </a:p>
          <a:p>
            <a:r>
              <a:rPr lang="en-US" b="1" dirty="0" smtClean="0"/>
              <a:t>Advanced Placement</a:t>
            </a:r>
          </a:p>
          <a:p>
            <a:pPr lvl="1"/>
            <a:r>
              <a:rPr lang="en-US" dirty="0" smtClean="0"/>
              <a:t>Equivalent to a freshman college course in a major</a:t>
            </a:r>
            <a:endParaRPr lang="en-US" dirty="0"/>
          </a:p>
          <a:p>
            <a:pPr lvl="1"/>
            <a:r>
              <a:rPr lang="en-US" dirty="0"/>
              <a:t>Reading </a:t>
            </a:r>
            <a:r>
              <a:rPr lang="en-US" dirty="0" smtClean="0"/>
              <a:t>material </a:t>
            </a:r>
            <a:r>
              <a:rPr lang="en-US" dirty="0"/>
              <a:t>at the </a:t>
            </a:r>
            <a:r>
              <a:rPr lang="en-US" dirty="0" smtClean="0"/>
              <a:t>college/university level</a:t>
            </a:r>
            <a:endParaRPr lang="en-US" dirty="0"/>
          </a:p>
          <a:p>
            <a:pPr lvl="1"/>
            <a:r>
              <a:rPr lang="en-US" dirty="0" smtClean="0"/>
              <a:t>Significant volume of independent </a:t>
            </a:r>
            <a:r>
              <a:rPr lang="en-US" dirty="0"/>
              <a:t>work</a:t>
            </a:r>
          </a:p>
          <a:p>
            <a:pPr lvl="1"/>
            <a:r>
              <a:rPr lang="en-US" dirty="0"/>
              <a:t>Level of </a:t>
            </a:r>
            <a:r>
              <a:rPr lang="en-US" dirty="0" smtClean="0"/>
              <a:t>synthesis, critical thinking </a:t>
            </a:r>
            <a:r>
              <a:rPr lang="en-US" dirty="0"/>
              <a:t>and </a:t>
            </a:r>
            <a:r>
              <a:rPr lang="en-US" dirty="0" smtClean="0"/>
              <a:t>problem solving significantly above that of a </a:t>
            </a:r>
            <a:r>
              <a:rPr lang="en-US" dirty="0"/>
              <a:t>high school </a:t>
            </a:r>
            <a:r>
              <a:rPr lang="en-US" dirty="0" smtClean="0"/>
              <a:t>course</a:t>
            </a:r>
          </a:p>
          <a:p>
            <a:pPr lvl="1"/>
            <a:r>
              <a:rPr lang="en-US" dirty="0" smtClean="0"/>
              <a:t>Very rapid pace</a:t>
            </a:r>
          </a:p>
          <a:p>
            <a:pPr lvl="1"/>
            <a:endParaRPr lang="en-US" dirty="0"/>
          </a:p>
        </p:txBody>
      </p:sp>
    </p:spTree>
    <p:extLst>
      <p:ext uri="{BB962C8B-B14F-4D97-AF65-F5344CB8AC3E}">
        <p14:creationId xmlns:p14="http://schemas.microsoft.com/office/powerpoint/2010/main" val="4982575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513544"/>
          </a:xfrm>
          <a:prstGeom prst="rect">
            <a:avLst/>
          </a:prstGeom>
        </p:spPr>
      </p:pic>
      <p:sp>
        <p:nvSpPr>
          <p:cNvPr id="2" name="Title 1"/>
          <p:cNvSpPr>
            <a:spLocks noGrp="1"/>
          </p:cNvSpPr>
          <p:nvPr>
            <p:ph type="ctrTitle"/>
          </p:nvPr>
        </p:nvSpPr>
        <p:spPr>
          <a:xfrm>
            <a:off x="762000" y="5334000"/>
            <a:ext cx="7772400" cy="1317625"/>
          </a:xfrm>
        </p:spPr>
        <p:txBody>
          <a:bodyPr/>
          <a:lstStyle/>
          <a:p>
            <a:r>
              <a:rPr lang="en-US" sz="6600" dirty="0" smtClean="0">
                <a:latin typeface="Berlin Sans FB Demi" panose="020E0802020502020306" pitchFamily="34" charset="0"/>
              </a:rPr>
              <a:t>Architecture</a:t>
            </a:r>
            <a:endParaRPr lang="en-US" dirty="0">
              <a:latin typeface="Berlin Sans FB Demi" panose="020E0802020502020306"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770" y="24429"/>
            <a:ext cx="7448460" cy="6858000"/>
          </a:xfrm>
          <a:prstGeom prst="rect">
            <a:avLst/>
          </a:prstGeom>
        </p:spPr>
      </p:pic>
      <p:sp>
        <p:nvSpPr>
          <p:cNvPr id="6" name="Title 1"/>
          <p:cNvSpPr txBox="1">
            <a:spLocks/>
          </p:cNvSpPr>
          <p:nvPr/>
        </p:nvSpPr>
        <p:spPr>
          <a:xfrm>
            <a:off x="1524000" y="2819400"/>
            <a:ext cx="7239000" cy="13176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smtClean="0">
                <a:solidFill>
                  <a:prstClr val="black"/>
                </a:solidFill>
                <a:latin typeface="Berlin Sans FB Demi" panose="020E0802020502020306" pitchFamily="34" charset="0"/>
              </a:rPr>
              <a:t>Engineering</a:t>
            </a:r>
            <a:endParaRPr lang="en-US" dirty="0">
              <a:solidFill>
                <a:prstClr val="black"/>
              </a:solidFill>
              <a:latin typeface="Berlin Sans FB Demi" panose="020E0802020502020306"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36" y="49212"/>
            <a:ext cx="9144000" cy="6858000"/>
          </a:xfrm>
          <a:prstGeom prst="rect">
            <a:avLst/>
          </a:prstGeom>
        </p:spPr>
      </p:pic>
      <p:sp>
        <p:nvSpPr>
          <p:cNvPr id="7" name="Title 1"/>
          <p:cNvSpPr txBox="1">
            <a:spLocks/>
          </p:cNvSpPr>
          <p:nvPr/>
        </p:nvSpPr>
        <p:spPr>
          <a:xfrm>
            <a:off x="1057230" y="5257800"/>
            <a:ext cx="7239000" cy="13176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smtClean="0">
                <a:solidFill>
                  <a:srgbClr val="FFFF00"/>
                </a:solidFill>
                <a:latin typeface="Berlin Sans FB Demi" panose="020E0802020502020306" pitchFamily="34" charset="0"/>
              </a:rPr>
              <a:t>Animation</a:t>
            </a:r>
            <a:endParaRPr lang="en-US" dirty="0">
              <a:solidFill>
                <a:srgbClr val="FFFF00"/>
              </a:solidFill>
              <a:latin typeface="Berlin Sans FB Demi" panose="020E0802020502020306" pitchFamily="34" charset="0"/>
            </a:endParaRPr>
          </a:p>
        </p:txBody>
      </p:sp>
      <p:sp>
        <p:nvSpPr>
          <p:cNvPr id="9" name="Rectangle 8"/>
          <p:cNvSpPr/>
          <p:nvPr/>
        </p:nvSpPr>
        <p:spPr>
          <a:xfrm>
            <a:off x="791574" y="152400"/>
            <a:ext cx="7560851" cy="3046988"/>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9600" b="1" cap="all" dirty="0">
                <a:ln w="76200"/>
                <a:solidFill>
                  <a:srgbClr val="4BACC6">
                    <a:lumMod val="20000"/>
                    <a:lumOff val="80000"/>
                  </a:srgbClr>
                </a:solidFill>
                <a:effectLst>
                  <a:outerShdw blurRad="19685" dist="12700" dir="5400000" algn="tl" rotWithShape="0">
                    <a:srgbClr val="4F81BD">
                      <a:satMod val="130000"/>
                      <a:alpha val="60000"/>
                    </a:srgbClr>
                  </a:outerShdw>
                  <a:reflection blurRad="10000" stA="55000" endPos="48000" dist="500" dir="5400000" sy="-100000" algn="bl" rotWithShape="0"/>
                </a:effectLst>
              </a:rPr>
              <a:t>Computer </a:t>
            </a:r>
          </a:p>
          <a:p>
            <a:pPr algn="ctr"/>
            <a:r>
              <a:rPr lang="en-US" sz="9600" b="1" cap="all" dirty="0">
                <a:ln w="76200"/>
                <a:solidFill>
                  <a:srgbClr val="4BACC6">
                    <a:lumMod val="20000"/>
                    <a:lumOff val="80000"/>
                  </a:srgbClr>
                </a:solidFill>
                <a:effectLst>
                  <a:outerShdw blurRad="19685" dist="12700" dir="5400000" algn="tl" rotWithShape="0">
                    <a:srgbClr val="4F81BD">
                      <a:satMod val="130000"/>
                      <a:alpha val="60000"/>
                    </a:srgbClr>
                  </a:outerShdw>
                  <a:reflection blurRad="10000" stA="55000" endPos="48000" dist="500" dir="5400000" sy="-100000" algn="bl" rotWithShape="0"/>
                </a:effectLst>
              </a:rPr>
              <a:t>Aided design</a:t>
            </a:r>
          </a:p>
        </p:txBody>
      </p:sp>
    </p:spTree>
    <p:extLst>
      <p:ext uri="{BB962C8B-B14F-4D97-AF65-F5344CB8AC3E}">
        <p14:creationId xmlns:p14="http://schemas.microsoft.com/office/powerpoint/2010/main" val="168596711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2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ppt_x"/>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0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ppt_x"/>
                                          </p:val>
                                        </p:tav>
                                        <p:tav tm="100000">
                                          <p:val>
                                            <p:strVal val="#ppt_x"/>
                                          </p:val>
                                        </p:tav>
                                      </p:tavLst>
                                    </p:anim>
                                    <p:anim calcmode="lin" valueType="num">
                                      <p:cBhvr additive="base">
                                        <p:cTn id="12" dur="2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4000"/>
                            </p:stCondLst>
                            <p:childTnLst>
                              <p:par>
                                <p:cTn id="14" presetID="2" presetClass="entr" presetSubtype="1" fill="hold" grpId="0" nodeType="afterEffect">
                                  <p:stCondLst>
                                    <p:cond delay="200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2000" fill="hold"/>
                                        <p:tgtEl>
                                          <p:spTgt spid="7"/>
                                        </p:tgtEl>
                                        <p:attrNameLst>
                                          <p:attrName>ppt_x</p:attrName>
                                        </p:attrNameLst>
                                      </p:cBhvr>
                                      <p:tavLst>
                                        <p:tav tm="0">
                                          <p:val>
                                            <p:strVal val="#ppt_x"/>
                                          </p:val>
                                        </p:tav>
                                        <p:tav tm="100000">
                                          <p:val>
                                            <p:strVal val="#ppt_x"/>
                                          </p:val>
                                        </p:tav>
                                      </p:tavLst>
                                    </p:anim>
                                    <p:anim calcmode="lin" valueType="num">
                                      <p:cBhvr additive="base">
                                        <p:cTn id="17" dur="2000" fill="hold"/>
                                        <p:tgtEl>
                                          <p:spTgt spid="7"/>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200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3100" fill="hold"/>
                                        <p:tgtEl>
                                          <p:spTgt spid="8"/>
                                        </p:tgtEl>
                                        <p:attrNameLst>
                                          <p:attrName>ppt_x</p:attrName>
                                        </p:attrNameLst>
                                      </p:cBhvr>
                                      <p:tavLst>
                                        <p:tav tm="0">
                                          <p:val>
                                            <p:strVal val="#ppt_x"/>
                                          </p:val>
                                        </p:tav>
                                        <p:tav tm="100000">
                                          <p:val>
                                            <p:strVal val="#ppt_x"/>
                                          </p:val>
                                        </p:tav>
                                      </p:tavLst>
                                    </p:anim>
                                    <p:anim calcmode="lin" valueType="num">
                                      <p:cBhvr additive="base">
                                        <p:cTn id="21" dur="3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smtClean="0"/>
              <a:t>Computer Technology</a:t>
            </a:r>
            <a:endParaRPr lang="en-US" b="1" dirty="0"/>
          </a:p>
        </p:txBody>
      </p:sp>
      <p:pic>
        <p:nvPicPr>
          <p:cNvPr id="7" name="Content Placeholder 6" descr="ctf8.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08538" y="1113697"/>
            <a:ext cx="1950720"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342292"/>
            <a:ext cx="3298570" cy="2468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914400" y="3276600"/>
            <a:ext cx="7162800" cy="3447098"/>
          </a:xfrm>
          <a:prstGeom prst="rect">
            <a:avLst/>
          </a:prstGeom>
          <a:noFill/>
        </p:spPr>
        <p:txBody>
          <a:bodyPr wrap="square" rtlCol="0">
            <a:spAutoFit/>
          </a:bodyPr>
          <a:lstStyle/>
          <a:p>
            <a:pPr marL="53975">
              <a:buFont typeface="Arial" pitchFamily="34" charset="0"/>
              <a:buChar char="•"/>
            </a:pPr>
            <a:r>
              <a:rPr lang="en-US" sz="4000" b="1" dirty="0">
                <a:solidFill>
                  <a:srgbClr val="C0504D">
                    <a:lumMod val="50000"/>
                  </a:srgbClr>
                </a:solidFill>
                <a:latin typeface="Garamond" pitchFamily="18" charset="0"/>
              </a:rPr>
              <a:t>Hardware</a:t>
            </a:r>
          </a:p>
          <a:p>
            <a:pPr marL="53975">
              <a:buFont typeface="Arial" pitchFamily="34" charset="0"/>
              <a:buChar char="•"/>
            </a:pPr>
            <a:r>
              <a:rPr lang="en-US" sz="4000" b="1" dirty="0">
                <a:solidFill>
                  <a:srgbClr val="C0504D">
                    <a:lumMod val="50000"/>
                  </a:srgbClr>
                </a:solidFill>
                <a:latin typeface="Garamond" pitchFamily="18" charset="0"/>
              </a:rPr>
              <a:t>Software</a:t>
            </a:r>
            <a:r>
              <a:rPr lang="en-US" sz="4000" b="1" dirty="0">
                <a:solidFill>
                  <a:srgbClr val="C0504D">
                    <a:lumMod val="50000"/>
                  </a:srgbClr>
                </a:solidFill>
              </a:rPr>
              <a:t> </a:t>
            </a:r>
          </a:p>
          <a:p>
            <a:pPr marL="53975">
              <a:buFont typeface="Arial" pitchFamily="34" charset="0"/>
              <a:buChar char="•"/>
            </a:pPr>
            <a:r>
              <a:rPr lang="en-US" sz="4000" b="1" dirty="0">
                <a:solidFill>
                  <a:srgbClr val="C0504D">
                    <a:lumMod val="50000"/>
                  </a:srgbClr>
                </a:solidFill>
                <a:latin typeface="Garamond" pitchFamily="18" charset="0"/>
              </a:rPr>
              <a:t>Networking</a:t>
            </a:r>
          </a:p>
          <a:p>
            <a:pPr marL="53975">
              <a:buFont typeface="Arial" pitchFamily="34" charset="0"/>
              <a:buChar char="•"/>
            </a:pPr>
            <a:r>
              <a:rPr lang="en-US" sz="4000" b="1" dirty="0">
                <a:solidFill>
                  <a:srgbClr val="C0504D">
                    <a:lumMod val="50000"/>
                  </a:srgbClr>
                </a:solidFill>
                <a:latin typeface="Garamond" pitchFamily="18" charset="0"/>
              </a:rPr>
              <a:t>Diagnostics</a:t>
            </a:r>
          </a:p>
          <a:p>
            <a:pPr marL="53975">
              <a:buFont typeface="Arial" pitchFamily="34" charset="0"/>
              <a:buChar char="•"/>
            </a:pPr>
            <a:r>
              <a:rPr lang="en-US" sz="4000" b="1" dirty="0">
                <a:solidFill>
                  <a:srgbClr val="C0504D">
                    <a:lumMod val="50000"/>
                  </a:srgbClr>
                </a:solidFill>
                <a:latin typeface="Garamond" pitchFamily="18" charset="0"/>
              </a:rPr>
              <a:t>Repair</a:t>
            </a:r>
          </a:p>
          <a:p>
            <a:endParaRPr lang="en-US" dirty="0">
              <a:solidFill>
                <a:prstClr val="black"/>
              </a:solidFill>
            </a:endParaRPr>
          </a:p>
        </p:txBody>
      </p:sp>
      <p:pic>
        <p:nvPicPr>
          <p:cNvPr id="13" name="Picture 5"/>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495800" y="-13717"/>
            <a:ext cx="5270815" cy="67341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7503" y="0"/>
            <a:ext cx="4464497" cy="671736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0" y="0"/>
            <a:ext cx="9144000" cy="1107996"/>
          </a:xfrm>
          <a:prstGeom prst="rect">
            <a:avLst/>
          </a:prstGeom>
          <a:noFill/>
        </p:spPr>
        <p:txBody>
          <a:bodyPr wrap="square" rtlCol="0">
            <a:spAutoFit/>
          </a:bodyPr>
          <a:lstStyle/>
          <a:p>
            <a:pPr algn="ctr"/>
            <a:r>
              <a:rPr lang="en-US" sz="6600" b="1" dirty="0">
                <a:solidFill>
                  <a:srgbClr val="00B0F0"/>
                </a:solidFill>
              </a:rPr>
              <a:t>R</a:t>
            </a:r>
            <a:r>
              <a:rPr lang="en-US" sz="6000" b="1" dirty="0">
                <a:solidFill>
                  <a:srgbClr val="00B0F0"/>
                </a:solidFill>
              </a:rPr>
              <a:t>obotics</a:t>
            </a:r>
            <a:r>
              <a:rPr lang="en-US" sz="6000" dirty="0">
                <a:solidFill>
                  <a:srgbClr val="00B0F0"/>
                </a:solidFill>
              </a:rPr>
              <a:t> Engineering</a:t>
            </a:r>
          </a:p>
        </p:txBody>
      </p:sp>
      <p:pic>
        <p:nvPicPr>
          <p:cNvPr id="1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7059" y="-68293"/>
            <a:ext cx="4997541" cy="3705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502" y="-1"/>
            <a:ext cx="4997897" cy="3752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descr="P:\Graphics\Graphics 2011-2012\Graphics 10\Posters\Shannon Anderso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502" y="2335927"/>
            <a:ext cx="2940498" cy="440904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P:\Graphics\Graphics 2011-2012\Graphics 10\T-Shirt\Brandi's HipsterPig Shir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68127" y="3504057"/>
            <a:ext cx="3715122" cy="324091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P:\Graphics\Graphics 2011-2012\Graphics 10\Posters\Shannon Anderson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3200399" y="2458723"/>
            <a:ext cx="2967726" cy="429370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07503" y="0"/>
            <a:ext cx="9659112" cy="1107996"/>
          </a:xfrm>
          <a:prstGeom prst="rect">
            <a:avLst/>
          </a:prstGeom>
          <a:noFill/>
        </p:spPr>
        <p:txBody>
          <a:bodyPr wrap="square" rtlCol="0">
            <a:spAutoFit/>
          </a:bodyPr>
          <a:lstStyle/>
          <a:p>
            <a:r>
              <a:rPr lang="en-US" sz="6600" dirty="0">
                <a:solidFill>
                  <a:srgbClr val="FFFF00"/>
                </a:solidFill>
              </a:rPr>
              <a:t>Graphic Communications</a:t>
            </a:r>
          </a:p>
        </p:txBody>
      </p:sp>
    </p:spTree>
    <p:extLst>
      <p:ext uri="{BB962C8B-B14F-4D97-AF65-F5344CB8AC3E}">
        <p14:creationId xmlns:p14="http://schemas.microsoft.com/office/powerpoint/2010/main" val="372094079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 calcmode="lin" valueType="num">
                                      <p:cBhvr additive="base">
                                        <p:cTn id="1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 calcmode="lin" valueType="num">
                                      <p:cBhvr additive="base">
                                        <p:cTn id="23" dur="20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200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2000" fill="hold"/>
                                        <p:tgtEl>
                                          <p:spTgt spid="11"/>
                                        </p:tgtEl>
                                        <p:attrNameLst>
                                          <p:attrName>ppt_x</p:attrName>
                                        </p:attrNameLst>
                                      </p:cBhvr>
                                      <p:tavLst>
                                        <p:tav tm="0">
                                          <p:val>
                                            <p:strVal val="#ppt_x"/>
                                          </p:val>
                                        </p:tav>
                                        <p:tav tm="100000">
                                          <p:val>
                                            <p:strVal val="#ppt_x"/>
                                          </p:val>
                                        </p:tav>
                                      </p:tavLst>
                                    </p:anim>
                                    <p:anim calcmode="lin" valueType="num">
                                      <p:cBhvr additive="base">
                                        <p:cTn id="30" dur="20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200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2000" fill="hold"/>
                                        <p:tgtEl>
                                          <p:spTgt spid="14"/>
                                        </p:tgtEl>
                                        <p:attrNameLst>
                                          <p:attrName>ppt_x</p:attrName>
                                        </p:attrNameLst>
                                      </p:cBhvr>
                                      <p:tavLst>
                                        <p:tav tm="0">
                                          <p:val>
                                            <p:strVal val="#ppt_x"/>
                                          </p:val>
                                        </p:tav>
                                        <p:tav tm="100000">
                                          <p:val>
                                            <p:strVal val="#ppt_x"/>
                                          </p:val>
                                        </p:tav>
                                      </p:tavLst>
                                    </p:anim>
                                    <p:anim calcmode="lin" valueType="num">
                                      <p:cBhvr additive="base">
                                        <p:cTn id="34" dur="2000" fill="hold"/>
                                        <p:tgtEl>
                                          <p:spTgt spid="1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200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2000" fill="hold"/>
                                        <p:tgtEl>
                                          <p:spTgt spid="13"/>
                                        </p:tgtEl>
                                        <p:attrNameLst>
                                          <p:attrName>ppt_x</p:attrName>
                                        </p:attrNameLst>
                                      </p:cBhvr>
                                      <p:tavLst>
                                        <p:tav tm="0">
                                          <p:val>
                                            <p:strVal val="#ppt_x"/>
                                          </p:val>
                                        </p:tav>
                                        <p:tav tm="100000">
                                          <p:val>
                                            <p:strVal val="#ppt_x"/>
                                          </p:val>
                                        </p:tav>
                                      </p:tavLst>
                                    </p:anim>
                                    <p:anim calcmode="lin" valueType="num">
                                      <p:cBhvr additive="base">
                                        <p:cTn id="38" dur="2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300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4000"/>
                                        <p:tgtEl>
                                          <p:spTgt spid="17"/>
                                        </p:tgtEl>
                                      </p:cBhvr>
                                    </p:animEffect>
                                  </p:childTnLst>
                                </p:cTn>
                              </p:par>
                              <p:par>
                                <p:cTn id="44" presetID="10" presetClass="entr" presetSubtype="0" fill="hold" nodeType="withEffect">
                                  <p:stCondLst>
                                    <p:cond delay="300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4000"/>
                                        <p:tgtEl>
                                          <p:spTgt spid="18"/>
                                        </p:tgtEl>
                                      </p:cBhvr>
                                    </p:animEffect>
                                  </p:childTnLst>
                                </p:cTn>
                              </p:par>
                              <p:par>
                                <p:cTn id="47" presetID="10" presetClass="entr" presetSubtype="0" fill="hold" nodeType="withEffect">
                                  <p:stCondLst>
                                    <p:cond delay="300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4000"/>
                                        <p:tgtEl>
                                          <p:spTgt spid="20"/>
                                        </p:tgtEl>
                                      </p:cBhvr>
                                    </p:animEffect>
                                  </p:childTnLst>
                                </p:cTn>
                              </p:par>
                              <p:par>
                                <p:cTn id="50" presetID="10" presetClass="entr" presetSubtype="0" fill="hold" nodeType="withEffect">
                                  <p:stCondLst>
                                    <p:cond delay="300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4000"/>
                                        <p:tgtEl>
                                          <p:spTgt spid="19"/>
                                        </p:tgtEl>
                                      </p:cBhvr>
                                    </p:animEffect>
                                  </p:childTnLst>
                                </p:cTn>
                              </p:par>
                              <p:par>
                                <p:cTn id="53" presetID="10" presetClass="entr" presetSubtype="0" fill="hold" nodeType="withEffect">
                                  <p:stCondLst>
                                    <p:cond delay="310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4000"/>
                                        <p:tgtEl>
                                          <p:spTgt spid="16"/>
                                        </p:tgtEl>
                                      </p:cBhvr>
                                    </p:animEffect>
                                  </p:childTnLst>
                                </p:cTn>
                              </p:par>
                              <p:par>
                                <p:cTn id="56" presetID="10" presetClass="entr" presetSubtype="0" fill="hold" grpId="0" nodeType="withEffect">
                                  <p:stCondLst>
                                    <p:cond delay="310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6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0000" b="3189"/>
          <a:stretch/>
        </p:blipFill>
        <p:spPr>
          <a:xfrm>
            <a:off x="4345768" y="0"/>
            <a:ext cx="4781668" cy="68580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52" y="112419"/>
            <a:ext cx="5059186" cy="6745581"/>
          </a:xfrm>
          <a:prstGeom prst="rect">
            <a:avLst/>
          </a:prstGeom>
        </p:spPr>
      </p:pic>
      <p:pic>
        <p:nvPicPr>
          <p:cNvPr id="6" name="Content Placeholder 5"/>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b="10497"/>
          <a:stretch/>
        </p:blipFill>
        <p:spPr>
          <a:xfrm>
            <a:off x="0" y="-6626"/>
            <a:ext cx="5374178" cy="3608468"/>
          </a:xfrm>
          <a:prstGeom prst="rect">
            <a:avLst/>
          </a:prstGeom>
        </p:spPr>
      </p:pic>
      <p:sp>
        <p:nvSpPr>
          <p:cNvPr id="2" name="Title 1"/>
          <p:cNvSpPr>
            <a:spLocks noGrp="1"/>
          </p:cNvSpPr>
          <p:nvPr>
            <p:ph type="title"/>
          </p:nvPr>
        </p:nvSpPr>
        <p:spPr>
          <a:xfrm>
            <a:off x="457200" y="274638"/>
            <a:ext cx="8229600" cy="2316162"/>
          </a:xfrm>
        </p:spPr>
        <p:txBody>
          <a:bodyPr>
            <a:normAutofit fontScale="90000"/>
          </a:bodyPr>
          <a:lstStyle/>
          <a:p>
            <a:r>
              <a:rPr lang="en-US" sz="7300" b="1" dirty="0" smtClean="0">
                <a:solidFill>
                  <a:srgbClr val="FF0000"/>
                </a:solidFill>
              </a:rPr>
              <a:t>T</a:t>
            </a:r>
            <a:r>
              <a:rPr lang="en-US" sz="7300" dirty="0" smtClean="0">
                <a:solidFill>
                  <a:srgbClr val="FF0000"/>
                </a:solidFill>
              </a:rPr>
              <a:t>ransportation/</a:t>
            </a:r>
            <a:r>
              <a:rPr lang="en-US" sz="7300" b="1" dirty="0" smtClean="0">
                <a:solidFill>
                  <a:srgbClr val="FF0000"/>
                </a:solidFill>
              </a:rPr>
              <a:t>A</a:t>
            </a:r>
            <a:r>
              <a:rPr lang="en-US" sz="7300" dirty="0" smtClean="0">
                <a:solidFill>
                  <a:srgbClr val="FF0000"/>
                </a:solidFill>
              </a:rPr>
              <a:t>uto Technology</a:t>
            </a:r>
            <a:r>
              <a:rPr lang="en-US" dirty="0" smtClean="0"/>
              <a:t/>
            </a:r>
            <a:br>
              <a:rPr lang="en-US" dirty="0" smtClean="0"/>
            </a:br>
            <a:endParaRPr lang="en-US" dirty="0"/>
          </a:p>
        </p:txBody>
      </p:sp>
      <p:pic>
        <p:nvPicPr>
          <p:cNvPr id="1027" name="Picture 3" descr="E:\Wood Pics\DSCN428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5768" y="2863161"/>
            <a:ext cx="6215654" cy="46614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Wood Pics\DSCN424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39" y="-29833"/>
            <a:ext cx="6029739" cy="691764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Wood Pics\DSCN423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6340" y="-19880"/>
            <a:ext cx="3844291" cy="28830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H:\8th Grade Night 2012\DSCN4133.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2511" t="11628" r="27758" b="8079"/>
          <a:stretch/>
        </p:blipFill>
        <p:spPr bwMode="auto">
          <a:xfrm>
            <a:off x="6234204" y="-74269"/>
            <a:ext cx="2893232" cy="350326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9694" y="168788"/>
            <a:ext cx="9127436" cy="1107996"/>
          </a:xfrm>
          <a:prstGeom prst="rect">
            <a:avLst/>
          </a:prstGeom>
          <a:noFill/>
        </p:spPr>
        <p:txBody>
          <a:bodyPr wrap="square" rtlCol="0">
            <a:spAutoFit/>
          </a:bodyPr>
          <a:lstStyle/>
          <a:p>
            <a:pPr algn="r"/>
            <a:r>
              <a:rPr lang="en-US" sz="6600" b="1" dirty="0">
                <a:solidFill>
                  <a:srgbClr val="FF0000"/>
                </a:solidFill>
              </a:rPr>
              <a:t>Wood</a:t>
            </a:r>
            <a:r>
              <a:rPr lang="en-US" sz="6600" dirty="0">
                <a:solidFill>
                  <a:srgbClr val="FF0000"/>
                </a:solidFill>
              </a:rPr>
              <a:t> Manufacturing</a:t>
            </a:r>
          </a:p>
        </p:txBody>
      </p:sp>
      <p:sp>
        <p:nvSpPr>
          <p:cNvPr id="10" name="TextBox 9"/>
          <p:cNvSpPr txBox="1"/>
          <p:nvPr/>
        </p:nvSpPr>
        <p:spPr>
          <a:xfrm>
            <a:off x="49694" y="1677361"/>
            <a:ext cx="9127436" cy="369332"/>
          </a:xfrm>
          <a:prstGeom prst="rect">
            <a:avLst/>
          </a:prstGeom>
          <a:noFill/>
        </p:spPr>
        <p:txBody>
          <a:bodyPr wrap="square" rtlCol="0">
            <a:spAutoFit/>
          </a:bodyPr>
          <a:lstStyle/>
          <a:p>
            <a:r>
              <a:rPr lang="en-US" dirty="0">
                <a:solidFill>
                  <a:prstClr val="black"/>
                </a:solidFill>
              </a:rPr>
              <a:t>.</a:t>
            </a:r>
          </a:p>
        </p:txBody>
      </p:sp>
    </p:spTree>
    <p:extLst>
      <p:ext uri="{BB962C8B-B14F-4D97-AF65-F5344CB8AC3E}">
        <p14:creationId xmlns:p14="http://schemas.microsoft.com/office/powerpoint/2010/main" val="296583910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par>
                                <p:cTn id="12" presetID="10" presetClass="entr" presetSubtype="0" fill="hold" nodeType="withEffect">
                                  <p:stCondLst>
                                    <p:cond delay="1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500"/>
                                        <p:tgtEl>
                                          <p:spTgt spid="8"/>
                                        </p:tgtEl>
                                      </p:cBhvr>
                                    </p:animEffect>
                                  </p:childTnLst>
                                </p:cTn>
                              </p:par>
                              <p:par>
                                <p:cTn id="15" presetID="2" presetClass="entr" presetSubtype="4" fill="hold" grpId="0" nodeType="withEffect">
                                  <p:stCondLst>
                                    <p:cond delay="450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700" fill="hold"/>
                                        <p:tgtEl>
                                          <p:spTgt spid="9"/>
                                        </p:tgtEl>
                                        <p:attrNameLst>
                                          <p:attrName>ppt_x</p:attrName>
                                        </p:attrNameLst>
                                      </p:cBhvr>
                                      <p:tavLst>
                                        <p:tav tm="0">
                                          <p:val>
                                            <p:strVal val="#ppt_x"/>
                                          </p:val>
                                        </p:tav>
                                        <p:tav tm="100000">
                                          <p:val>
                                            <p:strVal val="#ppt_x"/>
                                          </p:val>
                                        </p:tav>
                                      </p:tavLst>
                                    </p:anim>
                                    <p:anim calcmode="lin" valueType="num">
                                      <p:cBhvr additive="base">
                                        <p:cTn id="18" dur="17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500"/>
                                  </p:stCondLst>
                                  <p:childTnLst>
                                    <p:set>
                                      <p:cBhvr>
                                        <p:cTn id="20" dur="1" fill="hold">
                                          <p:stCondLst>
                                            <p:cond delay="0"/>
                                          </p:stCondLst>
                                        </p:cTn>
                                        <p:tgtEl>
                                          <p:spTgt spid="1028"/>
                                        </p:tgtEl>
                                        <p:attrNameLst>
                                          <p:attrName>style.visibility</p:attrName>
                                        </p:attrNameLst>
                                      </p:cBhvr>
                                      <p:to>
                                        <p:strVal val="visible"/>
                                      </p:to>
                                    </p:set>
                                    <p:anim calcmode="lin" valueType="num">
                                      <p:cBhvr additive="base">
                                        <p:cTn id="21" dur="1700" fill="hold"/>
                                        <p:tgtEl>
                                          <p:spTgt spid="1028"/>
                                        </p:tgtEl>
                                        <p:attrNameLst>
                                          <p:attrName>ppt_x</p:attrName>
                                        </p:attrNameLst>
                                      </p:cBhvr>
                                      <p:tavLst>
                                        <p:tav tm="0">
                                          <p:val>
                                            <p:strVal val="#ppt_x"/>
                                          </p:val>
                                        </p:tav>
                                        <p:tav tm="100000">
                                          <p:val>
                                            <p:strVal val="#ppt_x"/>
                                          </p:val>
                                        </p:tav>
                                      </p:tavLst>
                                    </p:anim>
                                    <p:anim calcmode="lin" valueType="num">
                                      <p:cBhvr additive="base">
                                        <p:cTn id="22" dur="1700" fill="hold"/>
                                        <p:tgtEl>
                                          <p:spTgt spid="102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4500"/>
                                  </p:stCondLst>
                                  <p:childTnLst>
                                    <p:set>
                                      <p:cBhvr>
                                        <p:cTn id="24" dur="1" fill="hold">
                                          <p:stCondLst>
                                            <p:cond delay="0"/>
                                          </p:stCondLst>
                                        </p:cTn>
                                        <p:tgtEl>
                                          <p:spTgt spid="1026"/>
                                        </p:tgtEl>
                                        <p:attrNameLst>
                                          <p:attrName>style.visibility</p:attrName>
                                        </p:attrNameLst>
                                      </p:cBhvr>
                                      <p:to>
                                        <p:strVal val="visible"/>
                                      </p:to>
                                    </p:set>
                                    <p:anim calcmode="lin" valueType="num">
                                      <p:cBhvr additive="base">
                                        <p:cTn id="25" dur="1600" fill="hold"/>
                                        <p:tgtEl>
                                          <p:spTgt spid="1026"/>
                                        </p:tgtEl>
                                        <p:attrNameLst>
                                          <p:attrName>ppt_x</p:attrName>
                                        </p:attrNameLst>
                                      </p:cBhvr>
                                      <p:tavLst>
                                        <p:tav tm="0">
                                          <p:val>
                                            <p:strVal val="#ppt_x"/>
                                          </p:val>
                                        </p:tav>
                                        <p:tav tm="100000">
                                          <p:val>
                                            <p:strVal val="#ppt_x"/>
                                          </p:val>
                                        </p:tav>
                                      </p:tavLst>
                                    </p:anim>
                                    <p:anim calcmode="lin" valueType="num">
                                      <p:cBhvr additive="base">
                                        <p:cTn id="26" dur="1600" fill="hold"/>
                                        <p:tgtEl>
                                          <p:spTgt spid="10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450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1700" fill="hold"/>
                                        <p:tgtEl>
                                          <p:spTgt spid="11"/>
                                        </p:tgtEl>
                                        <p:attrNameLst>
                                          <p:attrName>ppt_x</p:attrName>
                                        </p:attrNameLst>
                                      </p:cBhvr>
                                      <p:tavLst>
                                        <p:tav tm="0">
                                          <p:val>
                                            <p:strVal val="#ppt_x"/>
                                          </p:val>
                                        </p:tav>
                                        <p:tav tm="100000">
                                          <p:val>
                                            <p:strVal val="#ppt_x"/>
                                          </p:val>
                                        </p:tav>
                                      </p:tavLst>
                                    </p:anim>
                                    <p:anim calcmode="lin" valueType="num">
                                      <p:cBhvr additive="base">
                                        <p:cTn id="30" dur="17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4500"/>
                                  </p:stCondLst>
                                  <p:childTnLst>
                                    <p:set>
                                      <p:cBhvr>
                                        <p:cTn id="32" dur="1" fill="hold">
                                          <p:stCondLst>
                                            <p:cond delay="0"/>
                                          </p:stCondLst>
                                        </p:cTn>
                                        <p:tgtEl>
                                          <p:spTgt spid="1027"/>
                                        </p:tgtEl>
                                        <p:attrNameLst>
                                          <p:attrName>style.visibility</p:attrName>
                                        </p:attrNameLst>
                                      </p:cBhvr>
                                      <p:to>
                                        <p:strVal val="visible"/>
                                      </p:to>
                                    </p:set>
                                    <p:anim calcmode="lin" valueType="num">
                                      <p:cBhvr additive="base">
                                        <p:cTn id="33" dur="1700" fill="hold"/>
                                        <p:tgtEl>
                                          <p:spTgt spid="1027"/>
                                        </p:tgtEl>
                                        <p:attrNameLst>
                                          <p:attrName>ppt_x</p:attrName>
                                        </p:attrNameLst>
                                      </p:cBhvr>
                                      <p:tavLst>
                                        <p:tav tm="0">
                                          <p:val>
                                            <p:strVal val="#ppt_x"/>
                                          </p:val>
                                        </p:tav>
                                        <p:tav tm="100000">
                                          <p:val>
                                            <p:strVal val="#ppt_x"/>
                                          </p:val>
                                        </p:tav>
                                      </p:tavLst>
                                    </p:anim>
                                    <p:anim calcmode="lin" valueType="num">
                                      <p:cBhvr additive="base">
                                        <p:cTn id="34" dur="17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510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4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201" t="14584" r="15799" b="10385"/>
          <a:stretch/>
        </p:blipFill>
        <p:spPr bwMode="auto">
          <a:xfrm>
            <a:off x="1" y="0"/>
            <a:ext cx="916678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32513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52728"/>
          </a:xfrm>
        </p:spPr>
        <p:txBody>
          <a:bodyPr>
            <a:noAutofit/>
          </a:bodyPr>
          <a:lstStyle/>
          <a:p>
            <a:pPr algn="ctr"/>
            <a:r>
              <a:rPr lang="en-US" sz="4100" dirty="0" smtClean="0"/>
              <a:t>Comparison Among Levels of Mathematics</a:t>
            </a:r>
            <a:endParaRPr lang="en-US" sz="4100" dirty="0"/>
          </a:p>
        </p:txBody>
      </p:sp>
      <p:sp>
        <p:nvSpPr>
          <p:cNvPr id="3" name="Content Placeholder 2"/>
          <p:cNvSpPr>
            <a:spLocks noGrp="1"/>
          </p:cNvSpPr>
          <p:nvPr>
            <p:ph idx="1"/>
          </p:nvPr>
        </p:nvSpPr>
        <p:spPr>
          <a:xfrm>
            <a:off x="533400" y="1676400"/>
            <a:ext cx="8229600" cy="4625609"/>
          </a:xfrm>
        </p:spPr>
        <p:txBody>
          <a:bodyPr>
            <a:normAutofit fontScale="77500" lnSpcReduction="20000"/>
          </a:bodyPr>
          <a:lstStyle/>
          <a:p>
            <a:r>
              <a:rPr lang="en-US" b="1" dirty="0"/>
              <a:t>AP Calculus AB and BC</a:t>
            </a:r>
          </a:p>
          <a:p>
            <a:pPr marL="578358" lvl="1" indent="-285750">
              <a:buFont typeface="Arial"/>
              <a:buChar char="•"/>
            </a:pPr>
            <a:r>
              <a:rPr lang="en-US" b="1" dirty="0"/>
              <a:t>5-6 hrs per week (average) outside of class time </a:t>
            </a:r>
          </a:p>
          <a:p>
            <a:endParaRPr lang="en-US" b="1" dirty="0"/>
          </a:p>
          <a:p>
            <a:r>
              <a:rPr lang="en-US" b="1" dirty="0"/>
              <a:t>AP Statistics</a:t>
            </a:r>
          </a:p>
          <a:p>
            <a:pPr marL="578358" lvl="1" indent="-285750">
              <a:buFont typeface="Arial"/>
              <a:buChar char="•"/>
            </a:pPr>
            <a:r>
              <a:rPr lang="en-US" b="1" dirty="0"/>
              <a:t>4-6 hrs per week </a:t>
            </a:r>
            <a:r>
              <a:rPr lang="en-US" b="1" dirty="0">
                <a:solidFill>
                  <a:prstClr val="black"/>
                </a:solidFill>
              </a:rPr>
              <a:t>(average) outside of class time</a:t>
            </a:r>
            <a:endParaRPr lang="en-US" b="1" dirty="0"/>
          </a:p>
          <a:p>
            <a:endParaRPr lang="en-US" b="1" dirty="0"/>
          </a:p>
          <a:p>
            <a:r>
              <a:rPr lang="en-US" b="1" dirty="0"/>
              <a:t>Level 1 courses</a:t>
            </a:r>
          </a:p>
          <a:p>
            <a:pPr marL="578358" lvl="1" indent="-285750">
              <a:buFont typeface="Arial"/>
              <a:buChar char="•"/>
            </a:pPr>
            <a:r>
              <a:rPr lang="en-US" b="1" dirty="0"/>
              <a:t>3-6 hrs per week (average) outside of class time</a:t>
            </a:r>
          </a:p>
          <a:p>
            <a:endParaRPr lang="en-US" b="1" dirty="0"/>
          </a:p>
          <a:p>
            <a:r>
              <a:rPr lang="en-US" b="1" dirty="0"/>
              <a:t>Level 2 courses</a:t>
            </a:r>
          </a:p>
          <a:p>
            <a:pPr marL="578358" lvl="1" indent="-285750">
              <a:buFont typeface="Arial"/>
              <a:buChar char="•"/>
            </a:pPr>
            <a:r>
              <a:rPr lang="en-US" b="1" dirty="0"/>
              <a:t>1.5-2 hrs per week (average) outside of class time</a:t>
            </a:r>
          </a:p>
          <a:p>
            <a:endParaRPr lang="en-US" b="1" dirty="0"/>
          </a:p>
          <a:p>
            <a:r>
              <a:rPr lang="en-US" b="1" dirty="0"/>
              <a:t>Level </a:t>
            </a:r>
            <a:r>
              <a:rPr lang="en-US" b="1" dirty="0" smtClean="0"/>
              <a:t>O </a:t>
            </a:r>
            <a:r>
              <a:rPr lang="en-US" b="1" dirty="0"/>
              <a:t>courses</a:t>
            </a:r>
          </a:p>
          <a:p>
            <a:pPr marL="578358" lvl="1" indent="-285750">
              <a:buFont typeface="Arial" pitchFamily="34" charset="0"/>
              <a:buChar char="•"/>
            </a:pPr>
            <a:r>
              <a:rPr lang="en-US" b="1" dirty="0"/>
              <a:t>1.5-3 hrs per week (average) outside of class time</a:t>
            </a:r>
          </a:p>
          <a:p>
            <a:endParaRPr lang="en-US" dirty="0"/>
          </a:p>
        </p:txBody>
      </p:sp>
    </p:spTree>
    <p:extLst>
      <p:ext uri="{BB962C8B-B14F-4D97-AF65-F5344CB8AC3E}">
        <p14:creationId xmlns:p14="http://schemas.microsoft.com/office/powerpoint/2010/main" val="33984957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1523206" y="457200"/>
            <a:ext cx="6096000" cy="677108"/>
          </a:xfrm>
          <a:prstGeom prst="rect">
            <a:avLst/>
          </a:prstGeom>
          <a:noFill/>
        </p:spPr>
        <p:txBody>
          <a:bodyPr wrap="square" rtlCol="0">
            <a:spAutoFit/>
          </a:bodyPr>
          <a:lstStyle/>
          <a:p>
            <a:pPr algn="ctr"/>
            <a:r>
              <a:rPr lang="en-US" sz="2000" b="1" dirty="0"/>
              <a:t>SCIENCE</a:t>
            </a:r>
          </a:p>
          <a:p>
            <a:pPr algn="ctr"/>
            <a:r>
              <a:rPr lang="en-US" b="1" i="1" dirty="0"/>
              <a:t>SUGGESTED</a:t>
            </a:r>
            <a:r>
              <a:rPr lang="en-US" b="1" dirty="0"/>
              <a:t> COURSE SEQUENCE</a:t>
            </a:r>
            <a:endParaRPr lang="en-US" dirty="0"/>
          </a:p>
        </p:txBody>
      </p:sp>
      <p:pic>
        <p:nvPicPr>
          <p:cNvPr id="2084" name="Picture 3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427" y="1524000"/>
            <a:ext cx="9027558"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59745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100" dirty="0" smtClean="0"/>
              <a:t>Comparison Among Levels of Science</a:t>
            </a:r>
            <a:endParaRPr lang="en-US" sz="4100" dirty="0"/>
          </a:p>
        </p:txBody>
      </p:sp>
      <p:sp>
        <p:nvSpPr>
          <p:cNvPr id="3" name="Content Placeholder 2"/>
          <p:cNvSpPr>
            <a:spLocks noGrp="1"/>
          </p:cNvSpPr>
          <p:nvPr>
            <p:ph idx="1"/>
          </p:nvPr>
        </p:nvSpPr>
        <p:spPr/>
        <p:txBody>
          <a:bodyPr>
            <a:normAutofit fontScale="85000" lnSpcReduction="10000"/>
          </a:bodyPr>
          <a:lstStyle/>
          <a:p>
            <a:r>
              <a:rPr lang="en-US" sz="2900" b="1" dirty="0" smtClean="0"/>
              <a:t>AP </a:t>
            </a:r>
            <a:r>
              <a:rPr lang="en-US" sz="2900" b="1" dirty="0"/>
              <a:t>Environmental Science, Biology, Chemistry, </a:t>
            </a:r>
            <a:r>
              <a:rPr lang="en-US" sz="2900" b="1" dirty="0" smtClean="0"/>
              <a:t>Physics</a:t>
            </a:r>
          </a:p>
          <a:p>
            <a:pPr lvl="1"/>
            <a:r>
              <a:rPr lang="en-US" sz="2600" b="1" dirty="0" smtClean="0"/>
              <a:t>7-10 </a:t>
            </a:r>
            <a:r>
              <a:rPr lang="en-US" sz="2600" b="1" dirty="0"/>
              <a:t>hrs per week (average) outside of class </a:t>
            </a:r>
            <a:r>
              <a:rPr lang="en-US" sz="2600" b="1" dirty="0" smtClean="0"/>
              <a:t>time</a:t>
            </a:r>
          </a:p>
          <a:p>
            <a:pPr lvl="1"/>
            <a:r>
              <a:rPr lang="en-US" sz="2600" b="1" dirty="0" smtClean="0"/>
              <a:t>Most </a:t>
            </a:r>
            <a:r>
              <a:rPr lang="en-US" sz="2600" b="1" dirty="0"/>
              <a:t>courses have summer assignments</a:t>
            </a:r>
          </a:p>
          <a:p>
            <a:endParaRPr lang="en-US" b="1" dirty="0"/>
          </a:p>
          <a:p>
            <a:r>
              <a:rPr lang="en-US" sz="2800" b="1" dirty="0"/>
              <a:t>Level 1 courses </a:t>
            </a:r>
            <a:endParaRPr lang="en-US" sz="2800" b="1" dirty="0" smtClean="0"/>
          </a:p>
          <a:p>
            <a:pPr lvl="1"/>
            <a:r>
              <a:rPr lang="en-US" sz="2600" b="1" dirty="0" smtClean="0"/>
              <a:t>3-4 </a:t>
            </a:r>
            <a:r>
              <a:rPr lang="en-US" sz="2600" b="1" dirty="0"/>
              <a:t>hrs per week (average) outside of class time</a:t>
            </a:r>
          </a:p>
          <a:p>
            <a:endParaRPr lang="en-US" b="1" dirty="0"/>
          </a:p>
          <a:p>
            <a:r>
              <a:rPr lang="en-US" sz="2800" b="1" dirty="0"/>
              <a:t>Level 2 </a:t>
            </a:r>
            <a:r>
              <a:rPr lang="en-US" sz="2800" b="1" dirty="0" smtClean="0"/>
              <a:t>courses</a:t>
            </a:r>
          </a:p>
          <a:p>
            <a:pPr lvl="1"/>
            <a:r>
              <a:rPr lang="en-US" sz="2600" b="1" dirty="0" smtClean="0"/>
              <a:t>1.5-2  </a:t>
            </a:r>
            <a:r>
              <a:rPr lang="en-US" sz="2600" b="1" dirty="0" err="1" smtClean="0"/>
              <a:t>hrs</a:t>
            </a:r>
            <a:r>
              <a:rPr lang="en-US" sz="2600" b="1" dirty="0" smtClean="0"/>
              <a:t> per week (average) outside of class time</a:t>
            </a:r>
          </a:p>
          <a:p>
            <a:endParaRPr lang="en-US" b="1" dirty="0"/>
          </a:p>
          <a:p>
            <a:r>
              <a:rPr lang="en-US" sz="2800" b="1" dirty="0"/>
              <a:t>Level </a:t>
            </a:r>
            <a:r>
              <a:rPr lang="en-US" sz="2800" b="1" dirty="0" smtClean="0"/>
              <a:t>O </a:t>
            </a:r>
            <a:r>
              <a:rPr lang="en-US" sz="2800" b="1" dirty="0"/>
              <a:t>courses </a:t>
            </a:r>
            <a:endParaRPr lang="en-US" sz="2800" b="1" dirty="0" smtClean="0"/>
          </a:p>
          <a:p>
            <a:pPr lvl="1"/>
            <a:r>
              <a:rPr lang="en-US" sz="2400" b="1" dirty="0" smtClean="0"/>
              <a:t>1.5-2 </a:t>
            </a:r>
            <a:r>
              <a:rPr lang="en-US" sz="2400" b="1" dirty="0"/>
              <a:t>hrs per week (average) outside of class time</a:t>
            </a:r>
          </a:p>
          <a:p>
            <a:endParaRPr lang="en-US" dirty="0"/>
          </a:p>
        </p:txBody>
      </p:sp>
    </p:spTree>
    <p:extLst>
      <p:ext uri="{BB962C8B-B14F-4D97-AF65-F5344CB8AC3E}">
        <p14:creationId xmlns:p14="http://schemas.microsoft.com/office/powerpoint/2010/main" val="35933929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3707001990"/>
              </p:ext>
            </p:extLst>
          </p:nvPr>
        </p:nvGraphicFramePr>
        <p:xfrm>
          <a:off x="457200" y="1143000"/>
          <a:ext cx="8229601" cy="3226167"/>
        </p:xfrm>
        <a:graphic>
          <a:graphicData uri="http://schemas.openxmlformats.org/drawingml/2006/table">
            <a:tbl>
              <a:tblPr firstRow="1" firstCol="1" lastRow="1" lastCol="1" bandRow="1" bandCol="1"/>
              <a:tblGrid>
                <a:gridCol w="913486"/>
                <a:gridCol w="1242670"/>
                <a:gridCol w="1448410"/>
                <a:gridCol w="2277953"/>
                <a:gridCol w="2347082"/>
              </a:tblGrid>
              <a:tr h="447704">
                <a:tc>
                  <a:txBody>
                    <a:bodyPr/>
                    <a:lstStyle/>
                    <a:p>
                      <a:pPr marL="0" marR="0" algn="l">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dirty="0">
                          <a:effectLst/>
                          <a:latin typeface="+mn-lt"/>
                          <a:ea typeface="Times New Roman"/>
                        </a:rPr>
                        <a:t> </a:t>
                      </a:r>
                      <a:endParaRPr lang="en-US" sz="2000" dirty="0">
                        <a:effectLst/>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l">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dirty="0">
                          <a:effectLst/>
                          <a:latin typeface="+mn-lt"/>
                          <a:ea typeface="Times New Roman"/>
                        </a:rPr>
                        <a:t>AP Level</a:t>
                      </a:r>
                      <a:endParaRPr lang="en-US" sz="2000" dirty="0">
                        <a:effectLst/>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l">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dirty="0">
                          <a:effectLst/>
                          <a:latin typeface="+mn-lt"/>
                          <a:ea typeface="Times New Roman"/>
                        </a:rPr>
                        <a:t>Level 1</a:t>
                      </a:r>
                      <a:endParaRPr lang="en-US" sz="2000" dirty="0">
                        <a:effectLst/>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dirty="0">
                          <a:effectLst/>
                          <a:latin typeface="+mn-lt"/>
                          <a:ea typeface="Times New Roman"/>
                        </a:rPr>
                        <a:t>Level 2</a:t>
                      </a:r>
                      <a:endParaRPr lang="en-US" sz="2000" dirty="0">
                        <a:effectLst/>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2418">
                <a:tc>
                  <a:txBody>
                    <a:bodyPr/>
                    <a:lstStyle/>
                    <a:p>
                      <a:pPr marL="0" marR="0" algn="l">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dirty="0">
                          <a:effectLst/>
                          <a:latin typeface="+mn-lt"/>
                          <a:ea typeface="Times New Roman"/>
                        </a:rPr>
                        <a:t>Grade </a:t>
                      </a:r>
                      <a:r>
                        <a:rPr lang="en-US" sz="1800" b="1" dirty="0" smtClean="0">
                          <a:effectLst/>
                          <a:latin typeface="+mn-lt"/>
                          <a:ea typeface="Times New Roman"/>
                        </a:rPr>
                        <a:t> 9</a:t>
                      </a:r>
                      <a:endParaRPr lang="en-US" sz="2000" dirty="0">
                        <a:effectLst/>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l">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effectLst/>
                          <a:highlight>
                            <a:srgbClr val="C0C0C0"/>
                          </a:highlight>
                          <a:latin typeface="+mn-lt"/>
                          <a:ea typeface="Times New Roman"/>
                        </a:rPr>
                        <a:t> </a:t>
                      </a:r>
                      <a:endParaRPr lang="en-US" sz="2000">
                        <a:effectLst/>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l">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dirty="0">
                          <a:effectLst/>
                          <a:latin typeface="+mn-lt"/>
                          <a:ea typeface="Times New Roman"/>
                        </a:rPr>
                        <a:t>English 11</a:t>
                      </a:r>
                      <a:endParaRPr lang="en-US" sz="2000" dirty="0">
                        <a:effectLst/>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dirty="0">
                          <a:effectLst/>
                          <a:latin typeface="+mn-lt"/>
                          <a:ea typeface="Times New Roman"/>
                        </a:rPr>
                        <a:t>English 12</a:t>
                      </a:r>
                      <a:endParaRPr lang="en-US" sz="2000" dirty="0">
                        <a:effectLst/>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2418">
                <a:tc>
                  <a:txBody>
                    <a:bodyPr/>
                    <a:lstStyle/>
                    <a:p>
                      <a:pPr marL="0" marR="0" algn="l">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dirty="0">
                          <a:effectLst/>
                          <a:latin typeface="+mn-lt"/>
                          <a:ea typeface="Times New Roman"/>
                        </a:rPr>
                        <a:t>Grade 10</a:t>
                      </a:r>
                      <a:endParaRPr lang="en-US" sz="2000" dirty="0">
                        <a:effectLst/>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l">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effectLst/>
                          <a:highlight>
                            <a:srgbClr val="C0C0C0"/>
                          </a:highlight>
                          <a:latin typeface="+mn-lt"/>
                          <a:ea typeface="Times New Roman"/>
                        </a:rPr>
                        <a:t> </a:t>
                      </a:r>
                      <a:endParaRPr lang="en-US" sz="2000">
                        <a:effectLst/>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l">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dirty="0">
                          <a:effectLst/>
                          <a:latin typeface="+mn-lt"/>
                          <a:ea typeface="Times New Roman"/>
                        </a:rPr>
                        <a:t>English 21</a:t>
                      </a:r>
                      <a:endParaRPr lang="en-US" sz="2000" dirty="0">
                        <a:effectLst/>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dirty="0">
                          <a:effectLst/>
                          <a:latin typeface="+mn-lt"/>
                          <a:ea typeface="Times New Roman"/>
                        </a:rPr>
                        <a:t>English 22</a:t>
                      </a:r>
                      <a:endParaRPr lang="en-US" sz="2000" dirty="0">
                        <a:effectLst/>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21038">
                <a:tc>
                  <a:txBody>
                    <a:bodyPr/>
                    <a:lstStyle/>
                    <a:p>
                      <a:pPr marL="0" marR="0" algn="l">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effectLst/>
                          <a:latin typeface="+mn-lt"/>
                          <a:ea typeface="Times New Roman"/>
                        </a:rPr>
                        <a:t>Grade 11</a:t>
                      </a:r>
                      <a:endParaRPr lang="en-US" sz="2000">
                        <a:effectLst/>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effectLst/>
                          <a:latin typeface="+mn-lt"/>
                          <a:ea typeface="Times New Roman"/>
                        </a:rPr>
                        <a:t>AP American Studies</a:t>
                      </a:r>
                      <a:endParaRPr lang="en-US" sz="2000">
                        <a:effectLst/>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dirty="0">
                          <a:effectLst/>
                          <a:latin typeface="+mn-lt"/>
                          <a:ea typeface="Times New Roman"/>
                        </a:rPr>
                        <a:t>AP Language and Composition</a:t>
                      </a:r>
                      <a:endParaRPr lang="en-US" sz="2000" dirty="0">
                        <a:effectLst/>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dirty="0" smtClean="0">
                          <a:effectLst/>
                          <a:latin typeface="+mn-lt"/>
                          <a:ea typeface="Times New Roman"/>
                        </a:rPr>
                        <a:t>English 31</a:t>
                      </a:r>
                      <a:endParaRPr lang="en-US" sz="2000" dirty="0">
                        <a:effectLst/>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smtClean="0">
                          <a:effectLst/>
                          <a:latin typeface="+mn-lt"/>
                          <a:ea typeface="Times New Roman"/>
                        </a:rPr>
                        <a:t>English 32</a:t>
                      </a:r>
                      <a:endParaRPr lang="en-US" sz="2000" dirty="0">
                        <a:effectLst/>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7704">
                <a:tc rowSpan="2">
                  <a:txBody>
                    <a:bodyPr/>
                    <a:lstStyle/>
                    <a:p>
                      <a:pPr marL="0" marR="0" algn="l">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dirty="0">
                          <a:effectLst/>
                          <a:latin typeface="+mn-lt"/>
                          <a:ea typeface="Times New Roman"/>
                        </a:rPr>
                        <a:t>Grade 12</a:t>
                      </a:r>
                      <a:endParaRPr lang="en-US" sz="2000" dirty="0">
                        <a:effectLst/>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l">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dirty="0">
                          <a:effectLst/>
                          <a:latin typeface="+mn-lt"/>
                          <a:ea typeface="Times New Roman"/>
                        </a:rPr>
                        <a:t>AP Literature</a:t>
                      </a:r>
                      <a:endParaRPr lang="en-US" sz="2000" dirty="0">
                        <a:effectLst/>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l">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dirty="0">
                          <a:effectLst/>
                          <a:latin typeface="+mn-lt"/>
                          <a:ea typeface="Times New Roman"/>
                        </a:rPr>
                        <a:t>English 41</a:t>
                      </a:r>
                      <a:endParaRPr lang="en-US" sz="2000" dirty="0">
                        <a:effectLst/>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dirty="0">
                          <a:effectLst/>
                          <a:latin typeface="+mn-lt"/>
                          <a:ea typeface="Times New Roman"/>
                        </a:rPr>
                        <a:t>English 42</a:t>
                      </a:r>
                      <a:endParaRPr lang="en-US" sz="2000" dirty="0">
                        <a:effectLst/>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0519">
                <a:tc vMerge="1">
                  <a:txBody>
                    <a:bodyPr/>
                    <a:lstStyle/>
                    <a:p>
                      <a:endParaRPr lang="en-US"/>
                    </a:p>
                  </a:txBody>
                  <a:tcPr/>
                </a:tc>
                <a:tc gridSpan="4">
                  <a:txBody>
                    <a:bodyPr/>
                    <a:lstStyle/>
                    <a:p>
                      <a:pPr marL="0" marR="0" algn="ctr">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dirty="0" smtClean="0">
                          <a:effectLst/>
                          <a:latin typeface="+mn-lt"/>
                          <a:ea typeface="Times New Roman"/>
                        </a:rPr>
                        <a:t>Senior </a:t>
                      </a:r>
                      <a:r>
                        <a:rPr lang="en-US" sz="2000" b="1" dirty="0">
                          <a:effectLst/>
                          <a:latin typeface="+mn-lt"/>
                          <a:ea typeface="Times New Roman"/>
                        </a:rPr>
                        <a:t>English Elective Semester Courses *</a:t>
                      </a:r>
                      <a:endParaRPr lang="en-US" sz="2400" b="1" dirty="0">
                        <a:effectLst/>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pPr marL="0" marR="0" algn="l">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000" dirty="0">
                        <a:effectLst/>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bl>
          </a:graphicData>
        </a:graphic>
      </p:graphicFrame>
      <p:sp>
        <p:nvSpPr>
          <p:cNvPr id="12" name="Rectangle 3"/>
          <p:cNvSpPr>
            <a:spLocks noChangeArrowheads="1"/>
          </p:cNvSpPr>
          <p:nvPr/>
        </p:nvSpPr>
        <p:spPr bwMode="auto">
          <a:xfrm>
            <a:off x="1057928" y="4519140"/>
            <a:ext cx="7028145"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1pPr>
            <a:lvl2pPr fontAlgn="base">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2pPr>
            <a:lvl3pPr fontAlgn="base">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3pPr>
            <a:lvl4pPr fontAlgn="base">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4pPr>
            <a:lvl5pPr fontAlgn="base">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5pPr>
            <a:lvl6pPr fontAlgn="base">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6pPr>
            <a:lvl7pPr fontAlgn="base">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7pPr>
            <a:lvl8pPr fontAlgn="base">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8pPr>
            <a:lvl9pPr fontAlgn="base">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en-US" b="0" i="0" u="none" strike="noStrike" cap="none" normalizeH="0" baseline="0" dirty="0" smtClean="0">
                <a:ln>
                  <a:noFill/>
                </a:ln>
                <a:solidFill>
                  <a:schemeClr val="tx1"/>
                </a:solidFill>
                <a:effectLst/>
                <a:latin typeface="+mn-lt"/>
                <a:ea typeface="Times New Roman" pitchFamily="18" charset="0"/>
                <a:cs typeface="Arial" pitchFamily="34" charset="0"/>
              </a:rPr>
              <a:t>*Available to all seniors as the required English courses or in addition to other English courses. If taken as the required English courses, must take one writing and one literature course.  All Senior English electives are </a:t>
            </a:r>
            <a:r>
              <a:rPr kumimoji="0" lang="en-US" altLang="en-US" b="1" i="0" u="none" strike="noStrike" cap="none" normalizeH="0" baseline="0" dirty="0" smtClean="0">
                <a:ln>
                  <a:noFill/>
                </a:ln>
                <a:solidFill>
                  <a:schemeClr val="tx1"/>
                </a:solidFill>
                <a:effectLst/>
                <a:latin typeface="+mn-lt"/>
                <a:ea typeface="Times New Roman" pitchFamily="18" charset="0"/>
                <a:cs typeface="Arial" pitchFamily="34" charset="0"/>
              </a:rPr>
              <a:t>Level O</a:t>
            </a:r>
            <a:r>
              <a:rPr kumimoji="0" lang="en-US" altLang="en-US" b="0" i="0" u="none" strike="noStrike" cap="none" normalizeH="0" baseline="0" dirty="0" smtClean="0">
                <a:ln>
                  <a:noFill/>
                </a:ln>
                <a:solidFill>
                  <a:schemeClr val="tx1"/>
                </a:solidFill>
                <a:effectLst/>
                <a:latin typeface="+mn-lt"/>
                <a:ea typeface="Times New Roman" pitchFamily="18" charset="0"/>
                <a:cs typeface="Arial" pitchFamily="34" charset="0"/>
              </a:rPr>
              <a:t>.  Also available to juniors in addition to their required full-year course.</a:t>
            </a:r>
            <a:endParaRPr kumimoji="0" lang="en-US" altLang="en-US" sz="3200" b="0" i="0" u="none" strike="noStrike" cap="none" normalizeH="0" baseline="0" dirty="0" smtClean="0">
              <a:ln>
                <a:noFill/>
              </a:ln>
              <a:solidFill>
                <a:schemeClr val="tx1"/>
              </a:solidFill>
              <a:effectLst/>
              <a:latin typeface="+mn-lt"/>
              <a:cs typeface="Arial" pitchFamily="34" charset="0"/>
            </a:endParaRPr>
          </a:p>
        </p:txBody>
      </p:sp>
      <p:sp>
        <p:nvSpPr>
          <p:cNvPr id="13" name="Rectangle 12"/>
          <p:cNvSpPr/>
          <p:nvPr/>
        </p:nvSpPr>
        <p:spPr>
          <a:xfrm>
            <a:off x="3733800" y="457200"/>
            <a:ext cx="1447800" cy="461665"/>
          </a:xfrm>
          <a:prstGeom prst="rect">
            <a:avLst/>
          </a:prstGeom>
        </p:spPr>
        <p:txBody>
          <a:bodyPr wrap="square">
            <a:spAutoFit/>
          </a:bodyPr>
          <a:lstStyle/>
          <a:p>
            <a:r>
              <a:rPr lang="en-US" sz="2400" b="1" dirty="0"/>
              <a:t>ENGLISH</a:t>
            </a:r>
            <a:endParaRPr lang="en-US" sz="2400" dirty="0"/>
          </a:p>
        </p:txBody>
      </p:sp>
    </p:spTree>
    <p:extLst>
      <p:ext uri="{BB962C8B-B14F-4D97-AF65-F5344CB8AC3E}">
        <p14:creationId xmlns:p14="http://schemas.microsoft.com/office/powerpoint/2010/main" val="307043438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Thermal">
  <a:themeElements>
    <a:clrScheme name="Thermal">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fontScheme name="Thermal">
      <a:maj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e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3175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63500" dist="38100" dir="8100000" rotWithShape="0">
              <a:srgbClr val="000000">
                <a:alpha val="45000"/>
              </a:srgbClr>
            </a:outerShdw>
          </a:effectLst>
        </a:effectStyle>
        <a:effectStyle>
          <a:effectLst>
            <a:outerShdw blurRad="101600" dist="63500" dir="8100000" rotWithShape="0">
              <a:srgbClr val="000000">
                <a:alpha val="40000"/>
              </a:srgbClr>
            </a:outerShdw>
          </a:effectLst>
          <a:scene3d>
            <a:camera prst="orthographicFront">
              <a:rot lat="0" lon="0" rev="0"/>
            </a:camera>
            <a:lightRig rig="threePt" dir="t">
              <a:rot lat="0" lon="0" rev="3000000"/>
            </a:lightRig>
          </a:scene3d>
          <a:sp3d>
            <a:bevelT h="19050"/>
          </a:sp3d>
        </a:effectStyle>
      </a:effectStyleLst>
      <a:bgFillStyleLst>
        <a:solidFill>
          <a:schemeClr val="phClr"/>
        </a:solidFill>
        <a:gradFill rotWithShape="1">
          <a:gsLst>
            <a:gs pos="0">
              <a:schemeClr val="phClr">
                <a:tint val="100000"/>
                <a:lumMod val="125000"/>
              </a:schemeClr>
            </a:gs>
            <a:gs pos="55000">
              <a:schemeClr val="phClr">
                <a:shade val="100000"/>
                <a:satMod val="100000"/>
                <a:lumMod val="100000"/>
              </a:schemeClr>
            </a:gs>
            <a:gs pos="100000">
              <a:schemeClr val="phClr">
                <a:shade val="90000"/>
                <a:satMod val="300000"/>
                <a:lumMod val="95000"/>
              </a:schemeClr>
            </a:gs>
          </a:gsLst>
          <a:lin ang="5400000" scaled="0"/>
        </a:gradFill>
        <a:blipFill>
          <a:blip xmlns:r="http://schemas.openxmlformats.org/officeDocument/2006/relationships" r:embed="rId1">
            <a:duotone>
              <a:schemeClr val="phClr">
                <a:shade val="80000"/>
              </a:schemeClr>
              <a:schemeClr val="phClr">
                <a:tint val="98000"/>
                <a:satMod val="13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1276</TotalTime>
  <Words>1951</Words>
  <Application>Microsoft Office PowerPoint</Application>
  <PresentationFormat>On-screen Show (4:3)</PresentationFormat>
  <Paragraphs>544</Paragraphs>
  <Slides>42</Slides>
  <Notes>1</Notes>
  <HiddenSlides>0</HiddenSlides>
  <MMClips>0</MMClips>
  <ScaleCrop>false</ScaleCrop>
  <HeadingPairs>
    <vt:vector size="4" baseType="variant">
      <vt:variant>
        <vt:lpstr>Theme</vt:lpstr>
      </vt:variant>
      <vt:variant>
        <vt:i4>6</vt:i4>
      </vt:variant>
      <vt:variant>
        <vt:lpstr>Slide Titles</vt:lpstr>
      </vt:variant>
      <vt:variant>
        <vt:i4>42</vt:i4>
      </vt:variant>
    </vt:vector>
  </HeadingPairs>
  <TitlesOfParts>
    <vt:vector size="48" baseType="lpstr">
      <vt:lpstr>Module</vt:lpstr>
      <vt:lpstr>Thermal</vt:lpstr>
      <vt:lpstr>Office Theme</vt:lpstr>
      <vt:lpstr>1_Office Theme</vt:lpstr>
      <vt:lpstr>Angles</vt:lpstr>
      <vt:lpstr>2_Office Theme</vt:lpstr>
      <vt:lpstr>The Course Selection Process</vt:lpstr>
      <vt:lpstr>Resources for Students/Parents</vt:lpstr>
      <vt:lpstr>Goals for All Students</vt:lpstr>
      <vt:lpstr>Expectations for each Level</vt:lpstr>
      <vt:lpstr>PowerPoint Presentation</vt:lpstr>
      <vt:lpstr>Comparison Among Levels of Mathematics</vt:lpstr>
      <vt:lpstr>PowerPoint Presentation</vt:lpstr>
      <vt:lpstr>Comparison Among Levels of Science</vt:lpstr>
      <vt:lpstr>PowerPoint Presentation</vt:lpstr>
      <vt:lpstr>Comparison Among Levels of English</vt:lpstr>
      <vt:lpstr>PowerPoint Presentation</vt:lpstr>
      <vt:lpstr>Comparison Among Levels of  Social Studies</vt:lpstr>
      <vt:lpstr>PowerPoint Presentation</vt:lpstr>
      <vt:lpstr>Comparison Among Levels of  World Languages</vt:lpstr>
      <vt:lpstr>The Process</vt:lpstr>
      <vt:lpstr>The Process</vt:lpstr>
      <vt:lpstr>Changing/Dropping Courses</vt:lpstr>
      <vt:lpstr>Calendar for  Changing/Dropping Courses </vt:lpstr>
      <vt:lpstr>Rationale for Change/Drop Policy</vt:lpstr>
      <vt:lpstr>PowerPoint Presentation</vt:lpstr>
      <vt:lpstr>The Guiding Principles are:</vt:lpstr>
      <vt:lpstr>PowerPoint Presentation</vt:lpstr>
      <vt:lpstr>Art Course Selections</vt:lpstr>
      <vt:lpstr>Art Course Sequence Options All Electives are 1 Semester Courses</vt:lpstr>
      <vt:lpstr>“The Arts are among the ‘six basic academic subjects’. Art is valuable in all areas of study because it engages the imagination, fosters flexible ways of thinking, develops disciplined effort &amp; builds self-confidence.” – The College Board</vt:lpstr>
      <vt:lpstr>ART MATTERS</vt:lpstr>
      <vt:lpstr>Business Courses</vt:lpstr>
      <vt:lpstr>Business Courses Continued…</vt:lpstr>
      <vt:lpstr>Our Business Students</vt:lpstr>
      <vt:lpstr>PowerPoint Presentation</vt:lpstr>
      <vt:lpstr>Family &amp; Consumer Sciences</vt:lpstr>
      <vt:lpstr>PowerPoint Presentation</vt:lpstr>
      <vt:lpstr>PowerPoint Presentation</vt:lpstr>
      <vt:lpstr>PowerPoint Presentation</vt:lpstr>
      <vt:lpstr>Media Production:  Telling Real and Imagined Visual Stories</vt:lpstr>
      <vt:lpstr>Broadcast Journalism</vt:lpstr>
      <vt:lpstr>Documentary Production  </vt:lpstr>
      <vt:lpstr>Video Production</vt:lpstr>
      <vt:lpstr>Technology Education </vt:lpstr>
      <vt:lpstr>Architecture</vt:lpstr>
      <vt:lpstr>Computer Technology</vt:lpstr>
      <vt:lpstr>Transportation/Auto Technology </vt:lpstr>
    </vt:vector>
  </TitlesOfParts>
  <Company>Fairfield Public Schools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Course Registration Policies-Frequently Asked Questions</dc:title>
  <dc:creator>Windows User</dc:creator>
  <cp:lastModifiedBy>Windows User</cp:lastModifiedBy>
  <cp:revision>90</cp:revision>
  <cp:lastPrinted>2014-01-27T19:40:19Z</cp:lastPrinted>
  <dcterms:created xsi:type="dcterms:W3CDTF">2013-01-25T23:27:42Z</dcterms:created>
  <dcterms:modified xsi:type="dcterms:W3CDTF">2015-01-28T18:12:33Z</dcterms:modified>
</cp:coreProperties>
</file>