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CCD0-53F7-8D4A-8728-1B5F8161F8D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6AF3-BDB4-1845-81A7-CEC1EFCCE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5001"/>
            <a:ext cx="7772400" cy="1470025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amilia</a:t>
            </a:r>
            <a:r>
              <a:rPr lang="en-US" dirty="0" smtClean="0"/>
              <a:t> y </a:t>
            </a:r>
            <a:r>
              <a:rPr lang="en-US" dirty="0" err="1"/>
              <a:t>M</a:t>
            </a:r>
            <a:r>
              <a:rPr lang="en-US" dirty="0" err="1" smtClean="0"/>
              <a:t>is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aíces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1625"/>
            <a:ext cx="6400800" cy="714198"/>
          </a:xfrm>
        </p:spPr>
        <p:txBody>
          <a:bodyPr/>
          <a:lstStyle/>
          <a:p>
            <a:r>
              <a:rPr lang="en-US" dirty="0" smtClean="0"/>
              <a:t>Carmelo Boyle</a:t>
            </a:r>
            <a:endParaRPr lang="en-US" dirty="0"/>
          </a:p>
        </p:txBody>
      </p:sp>
      <p:pic>
        <p:nvPicPr>
          <p:cNvPr id="4" name="Picture 3" descr="cartoon-tree-9886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6" y="1883178"/>
            <a:ext cx="3441632" cy="32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buen</a:t>
            </a:r>
            <a:r>
              <a:rPr lang="en-US" dirty="0" smtClean="0"/>
              <a:t> padre vale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cien</a:t>
            </a:r>
            <a:r>
              <a:rPr lang="en-US" dirty="0" smtClean="0"/>
              <a:t> Maestros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81" y="1793927"/>
            <a:ext cx="2824029" cy="41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Padres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971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padres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err="1" smtClean="0"/>
              <a:t>ños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vivían</a:t>
            </a:r>
            <a:r>
              <a:rPr lang="en-US" dirty="0" smtClean="0"/>
              <a:t> en Nueva York. </a:t>
            </a:r>
            <a:r>
              <a:rPr lang="en-US" dirty="0" err="1" smtClean="0"/>
              <a:t>Mi</a:t>
            </a:r>
            <a:r>
              <a:rPr lang="en-US" dirty="0"/>
              <a:t> </a:t>
            </a:r>
            <a:r>
              <a:rPr lang="en-US" dirty="0" smtClean="0"/>
              <a:t>padre </a:t>
            </a:r>
            <a:r>
              <a:rPr lang="en-US" dirty="0" err="1" smtClean="0"/>
              <a:t>vivía</a:t>
            </a:r>
            <a:r>
              <a:rPr lang="en-US" dirty="0" smtClean="0"/>
              <a:t> en la ciudad y mi mama en Long Island. </a:t>
            </a:r>
            <a:r>
              <a:rPr lang="en-US" dirty="0" err="1" smtClean="0"/>
              <a:t>Ustedes</a:t>
            </a:r>
            <a:r>
              <a:rPr lang="en-US" dirty="0" smtClean="0"/>
              <a:t> les </a:t>
            </a:r>
            <a:r>
              <a:rPr lang="en-US" dirty="0" err="1" smtClean="0"/>
              <a:t>gustan</a:t>
            </a:r>
            <a:r>
              <a:rPr lang="en-US" dirty="0" smtClean="0"/>
              <a:t> los </a:t>
            </a:r>
            <a:r>
              <a:rPr lang="en-US" dirty="0" err="1" smtClean="0"/>
              <a:t>equipos</a:t>
            </a:r>
            <a:r>
              <a:rPr lang="en-US" dirty="0" smtClean="0"/>
              <a:t> de Nueva York, los Yankees y Giants. </a:t>
            </a: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soy un gran </a:t>
            </a:r>
            <a:r>
              <a:rPr lang="en-US" dirty="0" err="1" smtClean="0"/>
              <a:t>ventilador</a:t>
            </a:r>
            <a:r>
              <a:rPr lang="en-US" dirty="0" smtClean="0"/>
              <a:t> de Nueva York.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11" y="2075600"/>
            <a:ext cx="4017016" cy="30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44" y="2927525"/>
            <a:ext cx="3383056" cy="22531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37153" cy="5026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hermana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amable</a:t>
            </a:r>
            <a:r>
              <a:rPr lang="en-US" dirty="0" smtClean="0"/>
              <a:t>. Ella </a:t>
            </a:r>
            <a:r>
              <a:rPr lang="en-US" dirty="0" err="1" smtClean="0"/>
              <a:t>es</a:t>
            </a:r>
            <a:r>
              <a:rPr lang="en-US" dirty="0" smtClean="0"/>
              <a:t> dos </a:t>
            </a:r>
            <a:r>
              <a:rPr lang="en-US" dirty="0" err="1" smtClean="0"/>
              <a:t>años</a:t>
            </a:r>
            <a:r>
              <a:rPr lang="en-US" dirty="0" smtClean="0"/>
              <a:t> mayor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y </a:t>
            </a:r>
            <a:r>
              <a:rPr lang="en-US" dirty="0" err="1" smtClean="0"/>
              <a:t>va</a:t>
            </a:r>
            <a:r>
              <a:rPr lang="en-US" dirty="0" smtClean="0"/>
              <a:t> a la Universidad de Santa Clara. </a:t>
            </a:r>
            <a:r>
              <a:rPr lang="en-US" dirty="0"/>
              <a:t>E</a:t>
            </a:r>
            <a:r>
              <a:rPr lang="en-US" dirty="0" smtClean="0"/>
              <a:t>lla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is</a:t>
            </a:r>
            <a:r>
              <a:rPr lang="en-US" dirty="0" smtClean="0"/>
              <a:t> padres le </a:t>
            </a:r>
            <a:r>
              <a:rPr lang="en-US" dirty="0" err="1" smtClean="0"/>
              <a:t>enseñaron</a:t>
            </a:r>
            <a:r>
              <a:rPr lang="en-US" dirty="0" smtClean="0"/>
              <a:t> a </a:t>
            </a:r>
            <a:r>
              <a:rPr lang="en-US" dirty="0" err="1" smtClean="0"/>
              <a:t>tocar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era </a:t>
            </a:r>
            <a:r>
              <a:rPr lang="en-US" dirty="0" err="1" smtClean="0"/>
              <a:t>joven</a:t>
            </a:r>
            <a:r>
              <a:rPr lang="en-US" dirty="0" smtClean="0"/>
              <a:t>.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en mi </a:t>
            </a:r>
            <a:r>
              <a:rPr lang="en-US" dirty="0" err="1" smtClean="0"/>
              <a:t>familia</a:t>
            </a:r>
            <a:r>
              <a:rPr lang="en-US" dirty="0" smtClean="0"/>
              <a:t>, </a:t>
            </a:r>
            <a:r>
              <a:rPr lang="en-US" dirty="0" err="1" smtClean="0"/>
              <a:t>además</a:t>
            </a:r>
            <a:r>
              <a:rPr lang="en-US" dirty="0" smtClean="0"/>
              <a:t> de </a:t>
            </a:r>
            <a:r>
              <a:rPr lang="en-US" dirty="0" err="1" smtClean="0"/>
              <a:t>mí</a:t>
            </a:r>
            <a:r>
              <a:rPr lang="en-US" dirty="0" smtClean="0"/>
              <a:t>, les </a:t>
            </a:r>
            <a:r>
              <a:rPr lang="en-US" dirty="0" err="1" smtClean="0"/>
              <a:t>gusta</a:t>
            </a:r>
            <a:r>
              <a:rPr lang="en-US" dirty="0" smtClean="0"/>
              <a:t> el </a:t>
            </a:r>
            <a:r>
              <a:rPr lang="en-US" dirty="0" err="1" smtClean="0"/>
              <a:t>tenis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Hermana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5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08877" cy="5137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dos </a:t>
            </a:r>
            <a:r>
              <a:rPr lang="en-US" dirty="0" err="1" smtClean="0"/>
              <a:t>conjuntos</a:t>
            </a:r>
            <a:r>
              <a:rPr lang="en-US" dirty="0" smtClean="0"/>
              <a:t> de </a:t>
            </a:r>
            <a:r>
              <a:rPr lang="en-US" dirty="0" err="1" smtClean="0"/>
              <a:t>abuelos</a:t>
            </a:r>
            <a:r>
              <a:rPr lang="en-US" dirty="0" smtClean="0"/>
              <a:t>.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madres</a:t>
            </a:r>
            <a:r>
              <a:rPr lang="en-US" dirty="0" smtClean="0"/>
              <a:t> padres son de Germany y Ireland y </a:t>
            </a:r>
            <a:r>
              <a:rPr lang="en-US" dirty="0" err="1" smtClean="0"/>
              <a:t>mis</a:t>
            </a:r>
            <a:r>
              <a:rPr lang="en-US" dirty="0" smtClean="0"/>
              <a:t> padres </a:t>
            </a:r>
            <a:r>
              <a:rPr lang="en-US" dirty="0" err="1" smtClean="0"/>
              <a:t>tambien</a:t>
            </a:r>
            <a:r>
              <a:rPr lang="en-US" dirty="0" smtClean="0"/>
              <a:t>.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 </a:t>
            </a:r>
            <a:r>
              <a:rPr lang="en-US" dirty="0" err="1" smtClean="0"/>
              <a:t>juegan</a:t>
            </a:r>
            <a:r>
              <a:rPr lang="en-US" dirty="0" smtClean="0"/>
              <a:t> al golf. </a:t>
            </a:r>
            <a:r>
              <a:rPr lang="en-US" dirty="0" err="1" smtClean="0"/>
              <a:t>Cuando</a:t>
            </a:r>
            <a:r>
              <a:rPr lang="en-US" dirty="0" smtClean="0"/>
              <a:t> era </a:t>
            </a:r>
            <a:r>
              <a:rPr lang="en-US" dirty="0" err="1" smtClean="0"/>
              <a:t>joven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 me </a:t>
            </a:r>
            <a:r>
              <a:rPr lang="en-US" dirty="0" err="1" smtClean="0"/>
              <a:t>enseñaron</a:t>
            </a:r>
            <a:r>
              <a:rPr lang="en-US" dirty="0" smtClean="0"/>
              <a:t> a </a:t>
            </a:r>
            <a:r>
              <a:rPr lang="en-US" dirty="0" err="1" smtClean="0"/>
              <a:t>tocar</a:t>
            </a:r>
            <a:r>
              <a:rPr lang="en-US" dirty="0" smtClean="0"/>
              <a:t>. Golf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gran parte de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 vive y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procedía</a:t>
            </a:r>
            <a:r>
              <a:rPr lang="en-US" dirty="0" smtClean="0"/>
              <a:t> de.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juego</a:t>
            </a:r>
            <a:r>
              <a:rPr lang="en-US" dirty="0" smtClean="0"/>
              <a:t> golf </a:t>
            </a:r>
            <a:r>
              <a:rPr lang="en-US" dirty="0" err="1" smtClean="0"/>
              <a:t>porque</a:t>
            </a:r>
            <a:r>
              <a:rPr lang="en-US" dirty="0" smtClean="0"/>
              <a:t> de </a:t>
            </a:r>
            <a:r>
              <a:rPr lang="en-US" dirty="0" err="1" smtClean="0"/>
              <a:t>ustedes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77" y="2788120"/>
            <a:ext cx="3788663" cy="25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5946" cy="4998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ací</a:t>
            </a:r>
            <a:r>
              <a:rPr lang="en-US" dirty="0" smtClean="0"/>
              <a:t> el 26 de </a:t>
            </a:r>
            <a:r>
              <a:rPr lang="en-US" dirty="0" err="1" smtClean="0"/>
              <a:t>marzo</a:t>
            </a:r>
            <a:r>
              <a:rPr lang="en-US" dirty="0" smtClean="0"/>
              <a:t>, 1997. Al </a:t>
            </a:r>
            <a:r>
              <a:rPr lang="en-US" dirty="0" err="1" smtClean="0"/>
              <a:t>instante</a:t>
            </a:r>
            <a:r>
              <a:rPr lang="en-US" dirty="0" smtClean="0"/>
              <a:t> me </a:t>
            </a:r>
            <a:r>
              <a:rPr lang="en-US" dirty="0" err="1" smtClean="0"/>
              <a:t>enamoré</a:t>
            </a:r>
            <a:r>
              <a:rPr lang="en-US" dirty="0" smtClean="0"/>
              <a:t> de los </a:t>
            </a:r>
            <a:r>
              <a:rPr lang="en-US" dirty="0" err="1" smtClean="0"/>
              <a:t>deportes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is</a:t>
            </a:r>
            <a:r>
              <a:rPr lang="en-US" dirty="0" smtClean="0"/>
              <a:t> padres me </a:t>
            </a:r>
            <a:r>
              <a:rPr lang="en-US" dirty="0" err="1" smtClean="0"/>
              <a:t>enseñaron</a:t>
            </a:r>
            <a:r>
              <a:rPr lang="en-US" dirty="0" smtClean="0"/>
              <a:t> los </a:t>
            </a:r>
            <a:r>
              <a:rPr lang="en-US" dirty="0" err="1" smtClean="0"/>
              <a:t>mismos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hay padres les </a:t>
            </a:r>
            <a:r>
              <a:rPr lang="en-US" dirty="0" err="1" smtClean="0"/>
              <a:t>habían</a:t>
            </a:r>
            <a:r>
              <a:rPr lang="en-US" dirty="0" smtClean="0"/>
              <a:t> </a:t>
            </a:r>
            <a:r>
              <a:rPr lang="en-US" dirty="0" err="1" smtClean="0"/>
              <a:t>enseñado</a:t>
            </a:r>
            <a:r>
              <a:rPr lang="en-US" dirty="0" smtClean="0"/>
              <a:t>. </a:t>
            </a:r>
            <a:r>
              <a:rPr lang="en-US" dirty="0" err="1" smtClean="0"/>
              <a:t>Tambien</a:t>
            </a:r>
            <a:r>
              <a:rPr lang="en-US" dirty="0" smtClean="0"/>
              <a:t>, mi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receta</a:t>
            </a:r>
            <a:r>
              <a:rPr lang="en-US" dirty="0" smtClean="0"/>
              <a:t> </a:t>
            </a:r>
            <a:r>
              <a:rPr lang="en-US" dirty="0" err="1" smtClean="0"/>
              <a:t>secreta</a:t>
            </a:r>
            <a:r>
              <a:rPr lang="en-US" dirty="0" smtClean="0"/>
              <a:t> de la </a:t>
            </a:r>
            <a:r>
              <a:rPr lang="en-US" dirty="0" err="1" smtClean="0"/>
              <a:t>lasaña</a:t>
            </a:r>
            <a:r>
              <a:rPr lang="en-US" dirty="0" smtClean="0"/>
              <a:t>.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sólo</a:t>
            </a:r>
            <a:r>
              <a:rPr lang="en-US" dirty="0" smtClean="0"/>
              <a:t> lo </a:t>
            </a:r>
            <a:r>
              <a:rPr lang="en-US" dirty="0" err="1" smtClean="0"/>
              <a:t>hace</a:t>
            </a:r>
            <a:r>
              <a:rPr lang="en-US" dirty="0" smtClean="0"/>
              <a:t> en </a:t>
            </a:r>
            <a:r>
              <a:rPr lang="en-US" dirty="0" err="1" smtClean="0"/>
              <a:t>ocasiones</a:t>
            </a:r>
            <a:r>
              <a:rPr lang="en-US" dirty="0" smtClean="0"/>
              <a:t> </a:t>
            </a:r>
            <a:r>
              <a:rPr lang="en-US" dirty="0" err="1" smtClean="0"/>
              <a:t>especiales.Yo</a:t>
            </a:r>
            <a:r>
              <a:rPr lang="en-US" dirty="0" smtClean="0"/>
              <a:t> soy lo </a:t>
            </a:r>
            <a:r>
              <a:rPr lang="en-US" dirty="0" err="1" smtClean="0"/>
              <a:t>que</a:t>
            </a:r>
            <a:r>
              <a:rPr lang="en-US" dirty="0" smtClean="0"/>
              <a:t> soy hoy </a:t>
            </a:r>
            <a:r>
              <a:rPr lang="en-US" dirty="0" err="1" smtClean="0"/>
              <a:t>debido</a:t>
            </a:r>
            <a:r>
              <a:rPr lang="en-US" dirty="0" smtClean="0"/>
              <a:t> a mi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216678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246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 Familia y Mis Raíces</vt:lpstr>
      <vt:lpstr>Un buen padre vale por cien Maestros</vt:lpstr>
      <vt:lpstr>Mis Padres</vt:lpstr>
      <vt:lpstr>Mi Hermana</vt:lpstr>
      <vt:lpstr>Mis Abuelos </vt:lpstr>
      <vt:lpstr>Yo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Familia y Mis Raíces</dc:title>
  <dc:creator>Connor Boyle</dc:creator>
  <cp:lastModifiedBy>Connor Boyle</cp:lastModifiedBy>
  <cp:revision>5</cp:revision>
  <dcterms:created xsi:type="dcterms:W3CDTF">2014-03-24T18:58:26Z</dcterms:created>
  <dcterms:modified xsi:type="dcterms:W3CDTF">2014-03-24T19:36:46Z</dcterms:modified>
</cp:coreProperties>
</file>