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6F00AD-3101-41F4-913D-CA570AE0AF7B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6401A5-53BD-44B7-987F-0FFCF6BEC6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docid=98mlj9VwMfC3xM&amp;tbnid=JpR9hJ148OM3iM:&amp;ved=0CAYQjRw&amp;url=http%3A%2F%2Fdesmotivaciones.es%2Fu%2FRkma%2F8&amp;ei=IfkqU7jGGKmw0AH2q4DQDQ&amp;bvm=bv.62922401,d.dmQ&amp;psig=AFQjCNHUMSYhXcFjm7RHudIVJm_Vamu37A&amp;ust=1395411537383845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source=images&amp;cd=&amp;cad=rja&amp;uact=8&amp;docid=1ZN3G2pBKsfjDM&amp;tbnid=UxEX2ndAIusQYM:&amp;ved=0CAYQjRw&amp;url=http%3A%2F%2Fgirlgonemom.com%2Fcategory%2Fparenting-2%2F&amp;ei=dfwqU8_eKZCMkAejpYEg&amp;bvm=bv.62922401,d.eW0&amp;psig=AFQjCNEau1G87-tRkGgI7iHWR-OKZkReeQ&amp;ust=139541244340248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Raizes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 Henry Catchpole</a:t>
            </a:r>
            <a:endParaRPr lang="en-US" dirty="0"/>
          </a:p>
        </p:txBody>
      </p:sp>
      <p:pic>
        <p:nvPicPr>
          <p:cNvPr id="2050" name="Picture 2" descr="http://img.desmotivaciones.es/201109/tumblr_lqtyj7NAzk1qfx3blo1_1280_large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0" y="2667000"/>
            <a:ext cx="5163570" cy="421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RjO9mNFTPoemtgJvDYFwq48Z6GFMtkqaPyv0Vo-9Et7pZ9VsE_g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"/>
            <a:ext cx="18383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2509"/>
            <a:ext cx="8183880" cy="2869491"/>
          </a:xfrm>
        </p:spPr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padre </a:t>
            </a:r>
            <a:r>
              <a:rPr lang="en-US" dirty="0" err="1" smtClean="0"/>
              <a:t>muestra</a:t>
            </a:r>
            <a:r>
              <a:rPr lang="en-US" dirty="0" smtClean="0"/>
              <a:t> a mi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futbol</a:t>
            </a:r>
            <a:endParaRPr lang="en-US" dirty="0" smtClean="0"/>
          </a:p>
          <a:p>
            <a:r>
              <a:rPr lang="en-US" dirty="0" err="1" smtClean="0"/>
              <a:t>Tambien</a:t>
            </a:r>
            <a:r>
              <a:rPr lang="en-US" dirty="0" smtClean="0"/>
              <a:t>, mi padre era mi </a:t>
            </a:r>
            <a:r>
              <a:rPr lang="en-US" dirty="0" err="1" smtClean="0"/>
              <a:t>entrenador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jugaba</a:t>
            </a:r>
            <a:r>
              <a:rPr lang="en-US" dirty="0" smtClean="0"/>
              <a:t> </a:t>
            </a:r>
            <a:r>
              <a:rPr lang="en-US" dirty="0" err="1" smtClean="0"/>
              <a:t>futbol</a:t>
            </a:r>
            <a:endParaRPr lang="en-US" dirty="0"/>
          </a:p>
          <a:p>
            <a:r>
              <a:rPr lang="en-US" dirty="0" err="1" smtClean="0"/>
              <a:t>Mi</a:t>
            </a:r>
            <a:r>
              <a:rPr lang="en-US" dirty="0" smtClean="0"/>
              <a:t> Padre </a:t>
            </a:r>
            <a:r>
              <a:rPr lang="en-US" dirty="0" err="1" smtClean="0"/>
              <a:t>tambien</a:t>
            </a:r>
            <a:r>
              <a:rPr lang="en-US" dirty="0"/>
              <a:t> </a:t>
            </a:r>
            <a:r>
              <a:rPr lang="en-US" dirty="0" err="1" smtClean="0"/>
              <a:t>enseñaba</a:t>
            </a:r>
            <a:r>
              <a:rPr lang="en-US" dirty="0" smtClean="0"/>
              <a:t> me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educado</a:t>
            </a:r>
            <a:r>
              <a:rPr lang="en-US" dirty="0" smtClean="0"/>
              <a:t> y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572000"/>
            <a:ext cx="3397541" cy="188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2762" y="381000"/>
            <a:ext cx="8183880" cy="1051560"/>
          </a:xfrm>
        </p:spPr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Padre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6" y="1465007"/>
            <a:ext cx="8183880" cy="4187952"/>
          </a:xfrm>
        </p:spPr>
        <p:txBody>
          <a:bodyPr/>
          <a:lstStyle/>
          <a:p>
            <a:r>
              <a:rPr lang="en-US" dirty="0"/>
              <a:t>Me </a:t>
            </a:r>
            <a:r>
              <a:rPr lang="en-US" dirty="0" err="1"/>
              <a:t>parezco</a:t>
            </a:r>
            <a:r>
              <a:rPr lang="en-US" dirty="0"/>
              <a:t> a 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azul</a:t>
            </a:r>
            <a:r>
              <a:rPr lang="en-US" dirty="0" smtClean="0"/>
              <a:t> </a:t>
            </a:r>
            <a:r>
              <a:rPr lang="en-US" dirty="0" err="1" smtClean="0"/>
              <a:t>ojos</a:t>
            </a:r>
            <a:r>
              <a:rPr lang="en-US" dirty="0" smtClean="0"/>
              <a:t> y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rubio</a:t>
            </a:r>
            <a:endParaRPr lang="en-US" dirty="0" smtClean="0"/>
          </a:p>
          <a:p>
            <a:r>
              <a:rPr lang="en-US" dirty="0" err="1" smtClean="0"/>
              <a:t>Tambien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aprendia</a:t>
            </a:r>
            <a:r>
              <a:rPr lang="en-US" dirty="0" smtClean="0"/>
              <a:t> a no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egostico</a:t>
            </a:r>
            <a:r>
              <a:rPr lang="en-US" dirty="0" smtClean="0"/>
              <a:t> y no </a:t>
            </a:r>
            <a:r>
              <a:rPr lang="en-US" dirty="0" err="1" smtClean="0"/>
              <a:t>insoportsble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4582618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9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 Mayor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hermonas</a:t>
            </a:r>
            <a:r>
              <a:rPr lang="en-US" dirty="0" smtClean="0"/>
              <a:t> </a:t>
            </a:r>
            <a:r>
              <a:rPr lang="en-US" dirty="0" err="1" smtClean="0"/>
              <a:t>muestraron</a:t>
            </a:r>
            <a:r>
              <a:rPr lang="en-US" dirty="0" smtClean="0"/>
              <a:t> a mi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 y </a:t>
            </a:r>
            <a:r>
              <a:rPr lang="en-US" dirty="0" err="1" smtClean="0"/>
              <a:t>hicieron</a:t>
            </a:r>
            <a:r>
              <a:rPr lang="en-US" dirty="0" smtClean="0"/>
              <a:t> mi un </a:t>
            </a:r>
            <a:r>
              <a:rPr lang="en-US" dirty="0" err="1" smtClean="0"/>
              <a:t>bueno</a:t>
            </a:r>
            <a:r>
              <a:rPr lang="en-US" dirty="0" smtClean="0"/>
              <a:t> persona</a:t>
            </a:r>
          </a:p>
          <a:p>
            <a:r>
              <a:rPr lang="en-US" dirty="0" err="1" smtClean="0"/>
              <a:t>Tambien</a:t>
            </a:r>
            <a:r>
              <a:rPr lang="en-US" dirty="0"/>
              <a:t>, </a:t>
            </a:r>
            <a:r>
              <a:rPr lang="en-US" dirty="0" err="1" smtClean="0"/>
              <a:t>enseñaba</a:t>
            </a:r>
            <a:r>
              <a:rPr lang="en-US" dirty="0" smtClean="0"/>
              <a:t> me de </a:t>
            </a:r>
            <a:r>
              <a:rPr lang="en-US" dirty="0" err="1" smtClean="0"/>
              <a:t>cosas</a:t>
            </a:r>
            <a:r>
              <a:rPr lang="en-US" dirty="0" smtClean="0"/>
              <a:t> para personas </a:t>
            </a:r>
            <a:r>
              <a:rPr lang="en-US" dirty="0" err="1" smtClean="0"/>
              <a:t>viejo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era un </a:t>
            </a:r>
            <a:r>
              <a:rPr lang="en-US" dirty="0" err="1" smtClean="0"/>
              <a:t>joven</a:t>
            </a:r>
            <a:r>
              <a:rPr lang="en-US" dirty="0" smtClean="0"/>
              <a:t> </a:t>
            </a:r>
            <a:r>
              <a:rPr lang="en-US" dirty="0" err="1" smtClean="0"/>
              <a:t>nino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5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98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Raizes</vt:lpstr>
      <vt:lpstr>Mi Padre</vt:lpstr>
      <vt:lpstr>Mi madre</vt:lpstr>
      <vt:lpstr>Mis Hermanos Mayor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Raizes</dc:title>
  <dc:creator>Windows User</dc:creator>
  <cp:lastModifiedBy>Windows User</cp:lastModifiedBy>
  <cp:revision>2</cp:revision>
  <dcterms:created xsi:type="dcterms:W3CDTF">2014-03-20T14:18:31Z</dcterms:created>
  <dcterms:modified xsi:type="dcterms:W3CDTF">2014-03-20T14:35:39Z</dcterms:modified>
</cp:coreProperties>
</file>