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9" r:id="rId5"/>
    <p:sldId id="260" r:id="rId6"/>
    <p:sldId id="261" r:id="rId7"/>
    <p:sldId id="262" r:id="rId8"/>
    <p:sldId id="257" r:id="rId9"/>
    <p:sldId id="263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4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3352-47F4-4859-826C-D68EFC4B093B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EC25-0DF6-4729-8710-B27260DEB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4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3352-47F4-4859-826C-D68EFC4B093B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EC25-0DF6-4729-8710-B27260DEB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7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3352-47F4-4859-826C-D68EFC4B093B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EC25-0DF6-4729-8710-B27260DEB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5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3352-47F4-4859-826C-D68EFC4B093B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EC25-0DF6-4729-8710-B27260DEB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3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3352-47F4-4859-826C-D68EFC4B093B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EC25-0DF6-4729-8710-B27260DEB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1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3352-47F4-4859-826C-D68EFC4B093B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EC25-0DF6-4729-8710-B27260DEB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3352-47F4-4859-826C-D68EFC4B093B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EC25-0DF6-4729-8710-B27260DEB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8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3352-47F4-4859-826C-D68EFC4B093B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EC25-0DF6-4729-8710-B27260DEB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6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3352-47F4-4859-826C-D68EFC4B093B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EC25-0DF6-4729-8710-B27260DEB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3352-47F4-4859-826C-D68EFC4B093B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EC25-0DF6-4729-8710-B27260DEB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8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3352-47F4-4859-826C-D68EFC4B093B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EC25-0DF6-4729-8710-B27260DEB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3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B3352-47F4-4859-826C-D68EFC4B093B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AEC25-0DF6-4729-8710-B27260DEB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8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recetasdemicroondas.com/wp-content/uploads/2011/04/Parrillada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1"/>
            <a:ext cx="7620000" cy="2838450"/>
          </a:xfrm>
        </p:spPr>
        <p:txBody>
          <a:bodyPr/>
          <a:lstStyle/>
          <a:p>
            <a:r>
              <a:rPr lang="en-US" dirty="0" smtClean="0"/>
              <a:t>Argentina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images.nationalgeographic.com/wpf/media-live/graphic/map-argentina-360x270-cb131602879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71916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4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Cataratas</a:t>
            </a:r>
            <a:r>
              <a:rPr lang="en-US" dirty="0" smtClean="0"/>
              <a:t> del </a:t>
            </a:r>
            <a:r>
              <a:rPr lang="en-US" dirty="0" err="1" smtClean="0"/>
              <a:t>Iguazú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Son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smtClean="0"/>
              <a:t>impresionantes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Son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altas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cataratas</a:t>
            </a:r>
            <a:r>
              <a:rPr lang="en-US" dirty="0" smtClean="0"/>
              <a:t> de </a:t>
            </a:r>
            <a:r>
              <a:rPr lang="en-US" dirty="0" err="1" smtClean="0"/>
              <a:t>Niagra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http://www.civilizate.com/EN/wp-content/uploads/2010/06/catarata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7818120" cy="586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3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gauchos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Son “los cowboys” </a:t>
            </a:r>
            <a:r>
              <a:rPr lang="en-US" dirty="0" err="1" smtClean="0"/>
              <a:t>argentinos</a:t>
            </a:r>
            <a:r>
              <a:rPr lang="en-US" dirty="0" smtClean="0"/>
              <a:t>. </a:t>
            </a:r>
            <a:r>
              <a:rPr lang="en-US" dirty="0" err="1" smtClean="0"/>
              <a:t>Viven</a:t>
            </a:r>
            <a:r>
              <a:rPr lang="en-US" dirty="0" smtClean="0"/>
              <a:t> en la pampa y </a:t>
            </a:r>
            <a:r>
              <a:rPr lang="en-US" dirty="0" err="1" smtClean="0"/>
              <a:t>trabajan</a:t>
            </a:r>
            <a:r>
              <a:rPr lang="en-US" dirty="0" smtClean="0"/>
              <a:t> con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vacas</a:t>
            </a:r>
            <a:r>
              <a:rPr lang="en-US" dirty="0" smtClean="0"/>
              <a:t> y los </a:t>
            </a:r>
            <a:r>
              <a:rPr lang="en-US" dirty="0" err="1" smtClean="0"/>
              <a:t>caballos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 descr="http://www.online-spanisch.com/blog/wp-content/uploads/2008/11/caball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44672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aceros-de-hispania.com/image/caronero-knife/gaucho-dag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467" y="2743200"/>
            <a:ext cx="4086533" cy="467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0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Boca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</a:t>
            </a:r>
            <a:r>
              <a:rPr lang="en-US" dirty="0" smtClean="0"/>
              <a:t> un barrio </a:t>
            </a:r>
            <a:r>
              <a:rPr lang="en-US" dirty="0" err="1" smtClean="0"/>
              <a:t>famoso</a:t>
            </a:r>
            <a:r>
              <a:rPr lang="en-US" dirty="0" smtClean="0"/>
              <a:t> en Buenos Aires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casas de </a:t>
            </a:r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colores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música</a:t>
            </a:r>
            <a:r>
              <a:rPr lang="en-US" dirty="0" smtClean="0"/>
              <a:t> del tango</a:t>
            </a:r>
            <a:endParaRPr lang="en-US" dirty="0"/>
          </a:p>
        </p:txBody>
      </p:sp>
      <p:pic>
        <p:nvPicPr>
          <p:cNvPr id="8194" name="Picture 2" descr="http://www.apartmentbuenosaires.net/wp-content/uploads/2010/06/buenos_aires-la-boca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19400"/>
            <a:ext cx="488266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porteños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 personas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viven</a:t>
            </a:r>
            <a:r>
              <a:rPr lang="en-US" dirty="0" smtClean="0"/>
              <a:t> en la capital de Argentina se </a:t>
            </a:r>
            <a:r>
              <a:rPr lang="en-US" dirty="0" err="1" smtClean="0"/>
              <a:t>llaman</a:t>
            </a:r>
            <a:r>
              <a:rPr lang="en-US" dirty="0" smtClean="0"/>
              <a:t> los </a:t>
            </a:r>
            <a:r>
              <a:rPr lang="en-US" dirty="0" err="1" smtClean="0"/>
              <a:t>porteños</a:t>
            </a:r>
            <a:endParaRPr lang="en-US" dirty="0"/>
          </a:p>
        </p:txBody>
      </p:sp>
      <p:pic>
        <p:nvPicPr>
          <p:cNvPr id="6146" name="Picture 2" descr="http://blog.livfund.org/wp-content/uploads/2011/09/buenoo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90800"/>
            <a:ext cx="2971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11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lengua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usa</a:t>
            </a:r>
            <a:r>
              <a:rPr lang="en-US" dirty="0" smtClean="0"/>
              <a:t> </a:t>
            </a:r>
            <a:r>
              <a:rPr lang="en-US" i="1" dirty="0" smtClean="0"/>
              <a:t>“</a:t>
            </a:r>
            <a:r>
              <a:rPr lang="en-US" i="1" dirty="0" err="1" smtClean="0"/>
              <a:t>voz</a:t>
            </a:r>
            <a:r>
              <a:rPr lang="en-US" i="1" dirty="0" smtClean="0"/>
              <a:t>” </a:t>
            </a:r>
            <a:r>
              <a:rPr lang="en-US" dirty="0" smtClean="0"/>
              <a:t>en </a:t>
            </a:r>
            <a:r>
              <a:rPr lang="en-US" dirty="0" err="1" smtClean="0"/>
              <a:t>vez</a:t>
            </a:r>
            <a:r>
              <a:rPr lang="en-US" dirty="0" smtClean="0"/>
              <a:t> de </a:t>
            </a:r>
            <a:r>
              <a:rPr lang="en-US" i="1" dirty="0" smtClean="0"/>
              <a:t>“</a:t>
            </a:r>
            <a:r>
              <a:rPr lang="en-US" i="1" dirty="0" err="1" smtClean="0"/>
              <a:t>tú</a:t>
            </a:r>
            <a:r>
              <a:rPr lang="en-US" i="1" dirty="0" smtClean="0"/>
              <a:t>”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pronuncia</a:t>
            </a:r>
            <a:r>
              <a:rPr lang="en-US" dirty="0" smtClean="0"/>
              <a:t> “</a:t>
            </a:r>
            <a:r>
              <a:rPr lang="en-US" i="1" dirty="0" err="1" smtClean="0"/>
              <a:t>calle</a:t>
            </a:r>
            <a:r>
              <a:rPr lang="en-US" dirty="0" smtClean="0"/>
              <a:t>”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i="1" dirty="0" smtClean="0"/>
              <a:t>“</a:t>
            </a:r>
            <a:r>
              <a:rPr lang="en-US" i="1" dirty="0" err="1" smtClean="0"/>
              <a:t>cajay</a:t>
            </a:r>
            <a:r>
              <a:rPr lang="en-US" i="1" dirty="0" smtClean="0"/>
              <a:t>”</a:t>
            </a:r>
          </a:p>
          <a:p>
            <a:r>
              <a:rPr lang="en-US" dirty="0" smtClean="0"/>
              <a:t>Hay </a:t>
            </a:r>
            <a:r>
              <a:rPr lang="en-US" dirty="0" err="1" smtClean="0"/>
              <a:t>mucha</a:t>
            </a:r>
            <a:r>
              <a:rPr lang="en-US" dirty="0" smtClean="0"/>
              <a:t> </a:t>
            </a:r>
            <a:r>
              <a:rPr lang="en-US" dirty="0" err="1" smtClean="0"/>
              <a:t>gente</a:t>
            </a:r>
            <a:r>
              <a:rPr lang="en-US" dirty="0" smtClean="0"/>
              <a:t> de </a:t>
            </a:r>
            <a:r>
              <a:rPr lang="en-US" dirty="0" err="1" smtClean="0"/>
              <a:t>ascendencia</a:t>
            </a:r>
            <a:r>
              <a:rPr lang="en-US" dirty="0" smtClean="0"/>
              <a:t> </a:t>
            </a:r>
            <a:r>
              <a:rPr lang="en-US" dirty="0" err="1" smtClean="0"/>
              <a:t>italiana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Muchas</a:t>
            </a:r>
            <a:r>
              <a:rPr lang="en-US" dirty="0" smtClean="0"/>
              <a:t> personas </a:t>
            </a:r>
            <a:r>
              <a:rPr lang="en-US" dirty="0" err="1" smtClean="0"/>
              <a:t>dicen</a:t>
            </a:r>
            <a:r>
              <a:rPr lang="en-US" dirty="0" smtClean="0"/>
              <a:t> </a:t>
            </a:r>
            <a:r>
              <a:rPr lang="en-US" i="1" dirty="0" smtClean="0"/>
              <a:t>ciao</a:t>
            </a:r>
            <a:r>
              <a:rPr lang="en-US" dirty="0" smtClean="0"/>
              <a:t> y </a:t>
            </a:r>
            <a:r>
              <a:rPr lang="en-US" i="1" dirty="0" err="1" smtClean="0"/>
              <a:t>buongiorno</a:t>
            </a:r>
            <a:r>
              <a:rPr lang="en-US" i="1" dirty="0" smtClean="0"/>
              <a:t> </a:t>
            </a:r>
          </a:p>
          <a:p>
            <a:pPr marL="0" indent="0">
              <a:buNone/>
            </a:pPr>
            <a:r>
              <a:rPr lang="en-US" i="1" dirty="0" smtClean="0"/>
              <a:t>(</a:t>
            </a:r>
            <a:r>
              <a:rPr lang="en-US" dirty="0" err="1" smtClean="0"/>
              <a:t>palabras</a:t>
            </a:r>
            <a:r>
              <a:rPr lang="en-US" dirty="0" smtClean="0"/>
              <a:t> </a:t>
            </a:r>
            <a:r>
              <a:rPr lang="en-US" dirty="0" err="1" smtClean="0"/>
              <a:t>italianas</a:t>
            </a:r>
            <a:r>
              <a:rPr lang="en-US" i="1" dirty="0" smtClean="0"/>
              <a:t>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306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Bariloche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lugar</a:t>
            </a:r>
            <a:r>
              <a:rPr lang="en-US" dirty="0" smtClean="0"/>
              <a:t> en la Patagonia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conoce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la </a:t>
            </a:r>
            <a:r>
              <a:rPr lang="en-US" dirty="0" err="1" smtClean="0"/>
              <a:t>Suiza</a:t>
            </a:r>
            <a:r>
              <a:rPr lang="en-US" dirty="0" smtClean="0"/>
              <a:t> de los Andes. Hay </a:t>
            </a:r>
            <a:r>
              <a:rPr lang="en-US" dirty="0" err="1" smtClean="0"/>
              <a:t>muchas</a:t>
            </a:r>
            <a:r>
              <a:rPr lang="en-US" dirty="0" smtClean="0"/>
              <a:t> </a:t>
            </a:r>
            <a:r>
              <a:rPr lang="en-US" dirty="0" err="1" smtClean="0"/>
              <a:t>montañas</a:t>
            </a:r>
            <a:r>
              <a:rPr lang="en-US" dirty="0" smtClean="0"/>
              <a:t> y 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esquiar</a:t>
            </a:r>
            <a:r>
              <a:rPr lang="en-US" dirty="0" smtClean="0"/>
              <a:t> </a:t>
            </a:r>
            <a:r>
              <a:rPr lang="en-US" dirty="0" err="1" smtClean="0"/>
              <a:t>allí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 descr="http://www.singlestravelservice.com/images/bariloche-base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55816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1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pinguinos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Viven</a:t>
            </a:r>
            <a:r>
              <a:rPr lang="en-US" dirty="0" smtClean="0"/>
              <a:t> en </a:t>
            </a:r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err="1" smtClean="0"/>
              <a:t>colonias</a:t>
            </a:r>
            <a:r>
              <a:rPr lang="en-US" dirty="0" smtClean="0"/>
              <a:t> en el </a:t>
            </a:r>
            <a:r>
              <a:rPr lang="en-US" dirty="0" err="1" smtClean="0"/>
              <a:t>sur</a:t>
            </a:r>
            <a:r>
              <a:rPr lang="en-US" dirty="0" smtClean="0"/>
              <a:t> de Argentina</a:t>
            </a:r>
            <a:endParaRPr lang="en-US" dirty="0"/>
          </a:p>
        </p:txBody>
      </p:sp>
      <p:pic>
        <p:nvPicPr>
          <p:cNvPr id="4098" name="Picture 2" descr="http://www.minifauna.com/fondos/imagenes/pinginos-de-magalla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8925606" cy="66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4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Ushuaia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Está</a:t>
            </a:r>
            <a:r>
              <a:rPr lang="en-US" dirty="0" smtClean="0"/>
              <a:t> en Tierra del Fuego. </a:t>
            </a:r>
            <a:r>
              <a:rPr lang="en-US" dirty="0" err="1" smtClean="0"/>
              <a:t>Es</a:t>
            </a:r>
            <a:r>
              <a:rPr lang="en-US" dirty="0" smtClean="0"/>
              <a:t> la ciudad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sureña</a:t>
            </a:r>
            <a:r>
              <a:rPr lang="en-US" dirty="0" smtClean="0"/>
              <a:t> (</a:t>
            </a:r>
            <a:r>
              <a:rPr lang="en-US" i="1" dirty="0" smtClean="0"/>
              <a:t>southern</a:t>
            </a:r>
            <a:r>
              <a:rPr lang="en-US" dirty="0" smtClean="0"/>
              <a:t>) del </a:t>
            </a:r>
            <a:r>
              <a:rPr lang="en-US" dirty="0" err="1" smtClean="0"/>
              <a:t>mundo</a:t>
            </a:r>
            <a:r>
              <a:rPr lang="en-US" dirty="0" smtClean="0"/>
              <a:t>. Durante el </a:t>
            </a:r>
            <a:r>
              <a:rPr lang="en-US" dirty="0" err="1" smtClean="0"/>
              <a:t>verano</a:t>
            </a:r>
            <a:r>
              <a:rPr lang="en-US" dirty="0" smtClean="0"/>
              <a:t> en </a:t>
            </a:r>
            <a:r>
              <a:rPr lang="en-US" dirty="0" err="1" smtClean="0"/>
              <a:t>diciembre</a:t>
            </a:r>
            <a:r>
              <a:rPr lang="en-US" dirty="0" smtClean="0"/>
              <a:t> y </a:t>
            </a:r>
            <a:r>
              <a:rPr lang="en-US" dirty="0" err="1" smtClean="0"/>
              <a:t>enero</a:t>
            </a:r>
            <a:r>
              <a:rPr lang="en-US" dirty="0" smtClean="0"/>
              <a:t> hay </a:t>
            </a:r>
            <a:r>
              <a:rPr lang="en-US" dirty="0" err="1" smtClean="0"/>
              <a:t>días</a:t>
            </a:r>
            <a:r>
              <a:rPr lang="en-US" dirty="0" smtClean="0"/>
              <a:t> con 20 </a:t>
            </a:r>
            <a:r>
              <a:rPr lang="en-US" dirty="0" err="1" smtClean="0"/>
              <a:t>horas</a:t>
            </a:r>
            <a:r>
              <a:rPr lang="en-US" dirty="0" smtClean="0"/>
              <a:t> de </a:t>
            </a:r>
            <a:r>
              <a:rPr lang="en-US" dirty="0" err="1" smtClean="0"/>
              <a:t>luz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http://www.davidgrant.org/holidays/argentina/cruise/ushuaia/ushuaia-argentin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43734"/>
            <a:ext cx="2295525" cy="318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5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El tango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baile</a:t>
            </a:r>
            <a:r>
              <a:rPr lang="en-US" dirty="0" smtClean="0"/>
              <a:t> popular </a:t>
            </a:r>
            <a:r>
              <a:rPr lang="en-US" dirty="0" err="1" smtClean="0"/>
              <a:t>argentino</a:t>
            </a:r>
            <a:endParaRPr lang="en-US" dirty="0" smtClean="0"/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romántico</a:t>
            </a:r>
            <a:endParaRPr lang="en-US" dirty="0" smtClean="0"/>
          </a:p>
          <a:p>
            <a:r>
              <a:rPr lang="en-US" dirty="0" err="1" smtClean="0"/>
              <a:t>Empezó</a:t>
            </a:r>
            <a:r>
              <a:rPr lang="en-US" dirty="0" smtClean="0"/>
              <a:t> en los barrios de los </a:t>
            </a:r>
            <a:r>
              <a:rPr lang="en-US" dirty="0" err="1" smtClean="0"/>
              <a:t>inmigrantes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el </a:t>
            </a:r>
            <a:r>
              <a:rPr lang="en-US" dirty="0" err="1" smtClean="0"/>
              <a:t>siglo</a:t>
            </a:r>
            <a:r>
              <a:rPr lang="en-US" dirty="0" smtClean="0"/>
              <a:t> (century) </a:t>
            </a:r>
            <a:r>
              <a:rPr lang="en-US" dirty="0" err="1" smtClean="0"/>
              <a:t>diecinueve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http://www.definicionabc.com/wp-content/uploads/tan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71900"/>
            <a:ext cx="32289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ierra.free-people.net/artes/img/musgen_tan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26479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5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té</a:t>
            </a:r>
            <a:r>
              <a:rPr lang="en-US" dirty="0" smtClean="0"/>
              <a:t> yerba 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bebida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de Argentina</a:t>
            </a:r>
          </a:p>
          <a:p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té</a:t>
            </a:r>
            <a:r>
              <a:rPr lang="en-US" dirty="0" smtClean="0"/>
              <a:t> </a:t>
            </a:r>
            <a:r>
              <a:rPr lang="en-US" dirty="0" err="1" smtClean="0"/>
              <a:t>amargo</a:t>
            </a:r>
            <a:r>
              <a:rPr lang="en-US" dirty="0" smtClean="0"/>
              <a:t> (</a:t>
            </a:r>
            <a:r>
              <a:rPr lang="en-US" i="1" dirty="0" smtClean="0"/>
              <a:t>bitter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argentinos</a:t>
            </a:r>
            <a:r>
              <a:rPr lang="en-US" dirty="0" smtClean="0"/>
              <a:t> </a:t>
            </a:r>
            <a:r>
              <a:rPr lang="en-US" dirty="0" err="1" smtClean="0"/>
              <a:t>beben</a:t>
            </a:r>
            <a:r>
              <a:rPr lang="en-US" dirty="0" smtClean="0"/>
              <a:t> el </a:t>
            </a:r>
            <a:r>
              <a:rPr lang="en-US" dirty="0" err="1" smtClean="0"/>
              <a:t>té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taza</a:t>
            </a:r>
            <a:r>
              <a:rPr lang="en-US" dirty="0" smtClean="0"/>
              <a:t> de </a:t>
            </a:r>
            <a:r>
              <a:rPr lang="en-US" dirty="0" err="1" smtClean="0"/>
              <a:t>madera</a:t>
            </a:r>
            <a:r>
              <a:rPr lang="en-US" dirty="0" smtClean="0"/>
              <a:t> (</a:t>
            </a:r>
            <a:r>
              <a:rPr lang="en-US" i="1" dirty="0" smtClean="0"/>
              <a:t>wood</a:t>
            </a:r>
            <a:r>
              <a:rPr lang="en-US" dirty="0" smtClean="0"/>
              <a:t>)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bombilla</a:t>
            </a:r>
            <a:r>
              <a:rPr lang="en-US" dirty="0" smtClean="0"/>
              <a:t> de metal. </a:t>
            </a:r>
            <a:r>
              <a:rPr lang="en-US" dirty="0" err="1" smtClean="0"/>
              <a:t>Cada</a:t>
            </a:r>
            <a:r>
              <a:rPr lang="en-US" dirty="0" smtClean="0"/>
              <a:t> persona </a:t>
            </a:r>
            <a:r>
              <a:rPr lang="en-US" dirty="0" err="1" smtClean="0"/>
              <a:t>bebe</a:t>
            </a:r>
            <a:r>
              <a:rPr lang="en-US" dirty="0" smtClean="0"/>
              <a:t> de la </a:t>
            </a:r>
            <a:r>
              <a:rPr lang="en-US" dirty="0" err="1" smtClean="0"/>
              <a:t>misma</a:t>
            </a:r>
            <a:r>
              <a:rPr lang="en-US" dirty="0" smtClean="0"/>
              <a:t> </a:t>
            </a:r>
            <a:r>
              <a:rPr lang="en-US" dirty="0" err="1" smtClean="0"/>
              <a:t>bombilla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Entre (</a:t>
            </a:r>
            <a:r>
              <a:rPr lang="en-US" i="1" dirty="0" smtClean="0"/>
              <a:t>between</a:t>
            </a:r>
            <a:r>
              <a:rPr lang="en-US" dirty="0" smtClean="0"/>
              <a:t>) </a:t>
            </a:r>
            <a:r>
              <a:rPr lang="en-US" dirty="0" err="1" smtClean="0"/>
              <a:t>las</a:t>
            </a:r>
            <a:r>
              <a:rPr lang="en-US" dirty="0" smtClean="0"/>
              <a:t> 4 y </a:t>
            </a:r>
            <a:r>
              <a:rPr lang="en-US" dirty="0" err="1" smtClean="0"/>
              <a:t>las</a:t>
            </a:r>
            <a:r>
              <a:rPr lang="en-US" dirty="0" smtClean="0"/>
              <a:t> 6 de la </a:t>
            </a:r>
            <a:r>
              <a:rPr lang="en-US" dirty="0" err="1" smtClean="0"/>
              <a:t>tarde</a:t>
            </a:r>
            <a:r>
              <a:rPr lang="en-US" dirty="0" smtClean="0"/>
              <a:t> los </a:t>
            </a:r>
            <a:r>
              <a:rPr lang="en-US" dirty="0" err="1" smtClean="0"/>
              <a:t>argentinos</a:t>
            </a:r>
            <a:r>
              <a:rPr lang="en-US" dirty="0" smtClean="0"/>
              <a:t> </a:t>
            </a:r>
            <a:r>
              <a:rPr lang="en-US" dirty="0" err="1" smtClean="0"/>
              <a:t>beben</a:t>
            </a:r>
            <a:r>
              <a:rPr lang="en-US" dirty="0" smtClean="0"/>
              <a:t> el mate.</a:t>
            </a:r>
            <a:endParaRPr lang="en-US" dirty="0"/>
          </a:p>
        </p:txBody>
      </p:sp>
      <p:pic>
        <p:nvPicPr>
          <p:cNvPr id="1026" name="Picture 2" descr="http://www.blogto.com/listings/cafes/upload/2010/01/012110-elalmacenmateprep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4800600"/>
            <a:ext cx="33718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55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parrillada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comida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típica</a:t>
            </a:r>
            <a:r>
              <a:rPr lang="en-US" dirty="0" smtClean="0"/>
              <a:t> de Argentina.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combinan</a:t>
            </a:r>
            <a:r>
              <a:rPr lang="en-US" dirty="0" smtClean="0"/>
              <a:t> </a:t>
            </a:r>
            <a:r>
              <a:rPr lang="en-US" dirty="0" err="1" smtClean="0"/>
              <a:t>varios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de carne</a:t>
            </a:r>
          </a:p>
          <a:p>
            <a:r>
              <a:rPr lang="en-US" dirty="0" smtClean="0"/>
              <a:t>La carne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popular en Argentina y se come </a:t>
            </a:r>
            <a:r>
              <a:rPr lang="en-US" dirty="0" err="1" smtClean="0"/>
              <a:t>mucha</a:t>
            </a:r>
            <a:r>
              <a:rPr lang="en-US" dirty="0" smtClean="0"/>
              <a:t> carne</a:t>
            </a:r>
            <a:endParaRPr lang="en-US" dirty="0"/>
          </a:p>
        </p:txBody>
      </p:sp>
      <p:pic>
        <p:nvPicPr>
          <p:cNvPr id="1026" name="Picture 2" descr="Parrill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300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Argentina</vt:lpstr>
      <vt:lpstr>Los porteños</vt:lpstr>
      <vt:lpstr>La lengua</vt:lpstr>
      <vt:lpstr>Bariloche</vt:lpstr>
      <vt:lpstr>Los pinguinos</vt:lpstr>
      <vt:lpstr>Ushuaia</vt:lpstr>
      <vt:lpstr>El tango</vt:lpstr>
      <vt:lpstr>El té yerba mate</vt:lpstr>
      <vt:lpstr>La parrillada</vt:lpstr>
      <vt:lpstr>Las Cataratas del Iguazú</vt:lpstr>
      <vt:lpstr>Los gauchos</vt:lpstr>
      <vt:lpstr>La Boca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Argentina</dc:title>
  <dc:creator>Windows User</dc:creator>
  <cp:lastModifiedBy>Windows User</cp:lastModifiedBy>
  <cp:revision>9</cp:revision>
  <dcterms:created xsi:type="dcterms:W3CDTF">2012-01-04T20:16:49Z</dcterms:created>
  <dcterms:modified xsi:type="dcterms:W3CDTF">2012-01-04T20:57:03Z</dcterms:modified>
</cp:coreProperties>
</file>