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sldIdLst>
    <p:sldId id="256" r:id="rId2"/>
    <p:sldId id="283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99" r:id="rId12"/>
    <p:sldId id="266" r:id="rId13"/>
    <p:sldId id="300" r:id="rId14"/>
    <p:sldId id="267" r:id="rId15"/>
    <p:sldId id="268" r:id="rId16"/>
    <p:sldId id="269" r:id="rId17"/>
    <p:sldId id="270" r:id="rId18"/>
    <p:sldId id="271" r:id="rId19"/>
    <p:sldId id="273" r:id="rId20"/>
    <p:sldId id="295" r:id="rId21"/>
    <p:sldId id="280" r:id="rId22"/>
    <p:sldId id="293" r:id="rId23"/>
    <p:sldId id="272" r:id="rId24"/>
    <p:sldId id="296" r:id="rId25"/>
    <p:sldId id="294" r:id="rId26"/>
    <p:sldId id="279" r:id="rId27"/>
    <p:sldId id="297" r:id="rId28"/>
    <p:sldId id="298" r:id="rId29"/>
    <p:sldId id="274" r:id="rId30"/>
    <p:sldId id="278" r:id="rId31"/>
    <p:sldId id="275" r:id="rId32"/>
    <p:sldId id="277" r:id="rId33"/>
    <p:sldId id="276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4660"/>
  </p:normalViewPr>
  <p:slideViewPr>
    <p:cSldViewPr>
      <p:cViewPr>
        <p:scale>
          <a:sx n="75" d="100"/>
          <a:sy n="75" d="100"/>
        </p:scale>
        <p:origin x="5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70202-AC06-4EC1-8BD3-8E227807D011}" type="datetimeFigureOut">
              <a:rPr lang="es-US" smtClean="0"/>
              <a:pPr/>
              <a:t>5/22/2014</a:t>
            </a:fld>
            <a:endParaRPr lang="es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FD154-0C65-42E0-9268-B6546FE4E1F4}" type="slidenum">
              <a:rPr lang="es-US" smtClean="0"/>
              <a:pPr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1497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C0409-D769-47A2-88BA-B3D78816591A}" type="slidenum">
              <a:rPr lang="es-US" smtClean="0"/>
              <a:pPr/>
              <a:t>18</a:t>
            </a:fld>
            <a:endParaRPr lang="es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A69614-4718-4675-B1C7-35D5F64FB8EA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6A02D-B414-4CF5-9DFC-4A688EAA5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A69614-4718-4675-B1C7-35D5F64FB8EA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6A02D-B414-4CF5-9DFC-4A688EAA5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A69614-4718-4675-B1C7-35D5F64FB8EA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6A02D-B414-4CF5-9DFC-4A688EAA5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A69614-4718-4675-B1C7-35D5F64FB8EA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6A02D-B414-4CF5-9DFC-4A688EAA5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A69614-4718-4675-B1C7-35D5F64FB8EA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6A02D-B414-4CF5-9DFC-4A688EAA5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A69614-4718-4675-B1C7-35D5F64FB8EA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6A02D-B414-4CF5-9DFC-4A688EAA5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A69614-4718-4675-B1C7-35D5F64FB8EA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6A02D-B414-4CF5-9DFC-4A688EAA5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A69614-4718-4675-B1C7-35D5F64FB8EA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6A02D-B414-4CF5-9DFC-4A688EAA5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A69614-4718-4675-B1C7-35D5F64FB8EA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6A02D-B414-4CF5-9DFC-4A688EAA5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A69614-4718-4675-B1C7-35D5F64FB8EA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6A02D-B414-4CF5-9DFC-4A688EAA5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EA69614-4718-4675-B1C7-35D5F64FB8EA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CC6A02D-B414-4CF5-9DFC-4A688EAA5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A69614-4718-4675-B1C7-35D5F64FB8EA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CC6A02D-B414-4CF5-9DFC-4A688EAA5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Capitulo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Susanna Casey</a:t>
            </a:r>
          </a:p>
          <a:p>
            <a:r>
              <a:rPr lang="en-US" dirty="0" smtClean="0"/>
              <a:t>Erin Broderick</a:t>
            </a:r>
          </a:p>
          <a:p>
            <a:r>
              <a:rPr lang="en-US" dirty="0" smtClean="0"/>
              <a:t>Matt </a:t>
            </a:r>
            <a:r>
              <a:rPr lang="en-US" dirty="0" err="1"/>
              <a:t>B</a:t>
            </a:r>
            <a:r>
              <a:rPr lang="en-US" dirty="0" err="1" smtClean="0"/>
              <a:t>iehl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chuletas</a:t>
            </a:r>
            <a:r>
              <a:rPr lang="en-US" dirty="0" smtClean="0"/>
              <a:t> de </a:t>
            </a:r>
            <a:r>
              <a:rPr lang="en-US" dirty="0" err="1" smtClean="0"/>
              <a:t>cerdo</a:t>
            </a:r>
            <a:endParaRPr lang="en-US" dirty="0"/>
          </a:p>
        </p:txBody>
      </p:sp>
      <p:pic>
        <p:nvPicPr>
          <p:cNvPr id="108546" name="Picture 2" descr="http://www.porkchoprecipes.net/li/pork-cho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69473"/>
            <a:ext cx="2857500" cy="4257675"/>
          </a:xfrm>
          <a:prstGeom prst="rect">
            <a:avLst/>
          </a:prstGeom>
          <a:noFill/>
        </p:spPr>
      </p:pic>
      <p:pic>
        <p:nvPicPr>
          <p:cNvPr id="108548" name="Picture 4" descr="http://3.bp.blogspot.com/_HDA0VuaXfOs/R9fPeHCRxvI/AAAAAAAAB6Q/lr4XY-Pe0Yk/s400/pig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667000"/>
            <a:ext cx="2057400" cy="153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 Las habichuelas</a:t>
            </a:r>
            <a:endParaRPr lang="es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14600"/>
            <a:ext cx="5063581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propina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Darle dinero al mesero por el servicio</a:t>
            </a:r>
          </a:p>
          <a:p>
            <a:endParaRPr lang="es-ES" dirty="0"/>
          </a:p>
        </p:txBody>
      </p:sp>
      <p:pic>
        <p:nvPicPr>
          <p:cNvPr id="1026" name="Picture 2" descr="C:\Users\Owner\AppData\Local\Microsoft\Windows\Temporary Internet Files\Content.IE5\N8CSYHFV\MP9004236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4267200" cy="377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Los mariscos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camarones</a:t>
            </a:r>
            <a:r>
              <a:rPr lang="en-US" dirty="0" smtClean="0"/>
              <a:t> y la </a:t>
            </a:r>
            <a:r>
              <a:rPr lang="en-US" dirty="0" err="1" smtClean="0"/>
              <a:t>langosta</a:t>
            </a:r>
            <a:r>
              <a:rPr lang="en-US" dirty="0" smtClean="0"/>
              <a:t>. La comida del mar con </a:t>
            </a:r>
            <a:r>
              <a:rPr lang="en-US" dirty="0" err="1" smtClean="0"/>
              <a:t>concha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s-US" dirty="0"/>
          </a:p>
        </p:txBody>
      </p:sp>
      <p:pic>
        <p:nvPicPr>
          <p:cNvPr id="4" name="Picture 2" descr="http://www.ziiple.com/restaurant/saboraperu/administrator/components/com_restaurantmenumanager/assets/ensalada-de-marisc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124200"/>
            <a:ext cx="4514850" cy="329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mesero</a:t>
            </a:r>
            <a:r>
              <a:rPr lang="en-US" dirty="0" smtClean="0"/>
              <a:t> o la </a:t>
            </a:r>
            <a:r>
              <a:rPr lang="en-US" dirty="0" err="1" smtClean="0"/>
              <a:t>mesera</a:t>
            </a:r>
            <a:endParaRPr lang="en-US" dirty="0"/>
          </a:p>
        </p:txBody>
      </p:sp>
      <p:pic>
        <p:nvPicPr>
          <p:cNvPr id="2050" name="Picture 2" descr="C:\Users\Owner\AppData\Local\Microsoft\Windows\Temporary Internet Files\Content.IE5\N8CSYHFV\MC9000237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2398776" cy="39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AppData\Local\Microsoft\Windows\Temporary Internet Files\Content.IE5\VRVYCLVS\MC9002401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49668"/>
            <a:ext cx="2229869" cy="31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Owner\AppData\Local\Microsoft\Windows\Temporary Internet Files\Content.IE5\FUHJW7YJ\MC9002900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093" y="2289067"/>
            <a:ext cx="677802" cy="98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6880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Sirve</a:t>
            </a:r>
            <a:r>
              <a:rPr lang="en-US" dirty="0" smtClean="0"/>
              <a:t> la comida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ajo</a:t>
            </a:r>
            <a:endParaRPr lang="en-US" dirty="0"/>
          </a:p>
        </p:txBody>
      </p:sp>
      <p:pic>
        <p:nvPicPr>
          <p:cNvPr id="3075" name="Picture 3" descr="C:\Users\Owner\AppData\Local\Microsoft\Windows\Temporary Internet Files\Content.IE5\VRVYCLVS\MC9004118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22352"/>
            <a:ext cx="3990899" cy="386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flan de </a:t>
            </a:r>
            <a:r>
              <a:rPr lang="en-US" dirty="0" err="1" smtClean="0"/>
              <a:t>vainilla</a:t>
            </a:r>
            <a:endParaRPr lang="en-US" dirty="0"/>
          </a:p>
        </p:txBody>
      </p:sp>
      <p:pic>
        <p:nvPicPr>
          <p:cNvPr id="5122" name="Picture 2" descr="C:\Users\Owner\AppData\Local\Microsoft\Windows\Temporary Internet Files\Content.IE5\FUHJW7YJ\MP9004383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2352"/>
            <a:ext cx="6400800" cy="427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quemado</a:t>
            </a:r>
            <a:endParaRPr lang="en-US" dirty="0"/>
          </a:p>
        </p:txBody>
      </p:sp>
      <p:pic>
        <p:nvPicPr>
          <p:cNvPr id="4098" name="Picture 2" descr="C:\Users\Owner\AppData\Local\Microsoft\Windows\Temporary Internet Files\Content.IE5\FUHJW7YJ\MC9003682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47" y="2526944"/>
            <a:ext cx="2951137" cy="34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1752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puede</a:t>
            </a:r>
            <a:r>
              <a:rPr lang="en-US" dirty="0" smtClean="0"/>
              <a:t> comer el pan tostado </a:t>
            </a:r>
            <a:r>
              <a:rPr lang="en-US" dirty="0" err="1" smtClean="0"/>
              <a:t>porque</a:t>
            </a:r>
            <a:r>
              <a:rPr lang="en-US" dirty="0" smtClean="0"/>
              <a:t>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 smtClean="0"/>
              <a:t>Vocabulario</a:t>
            </a:r>
            <a:r>
              <a:rPr lang="en-US" dirty="0" smtClean="0"/>
              <a:t>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s-US" dirty="0" smtClean="0"/>
              <a:t>ají</a:t>
            </a:r>
            <a:endParaRPr lang="es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picante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usa</a:t>
            </a:r>
            <a:r>
              <a:rPr lang="en-US" dirty="0" smtClean="0"/>
              <a:t> en la comida </a:t>
            </a:r>
            <a:r>
              <a:rPr lang="en-US" dirty="0" err="1" smtClean="0"/>
              <a:t>mexicana</a:t>
            </a:r>
            <a:endParaRPr lang="en-US" dirty="0" smtClean="0"/>
          </a:p>
          <a:p>
            <a:endParaRPr lang="es-US" dirty="0"/>
          </a:p>
        </p:txBody>
      </p:sp>
      <p:pic>
        <p:nvPicPr>
          <p:cNvPr id="15362" name="Picture 2" descr="http://wagoomusic.com/wp-content/uploads/2011/04/1303731050-9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90644">
            <a:off x="2791667" y="2368652"/>
            <a:ext cx="2979497" cy="451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 smtClean="0"/>
              <a:t>Vocabulario 1</a:t>
            </a:r>
            <a:endParaRPr lang="es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Las almendras</a:t>
            </a: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Un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nuez</a:t>
            </a:r>
            <a:endParaRPr lang="en-US" dirty="0" smtClean="0"/>
          </a:p>
          <a:p>
            <a:endParaRPr lang="es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14600"/>
            <a:ext cx="49022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Añadir</a:t>
            </a: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7760"/>
          </a:xfrm>
        </p:spPr>
        <p:txBody>
          <a:bodyPr/>
          <a:lstStyle/>
          <a:p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de </a:t>
            </a:r>
            <a:r>
              <a:rPr lang="en-US" dirty="0" err="1" smtClean="0"/>
              <a:t>algo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receta</a:t>
            </a:r>
            <a:endParaRPr lang="en-US" dirty="0" smtClean="0"/>
          </a:p>
          <a:p>
            <a:endParaRPr lang="es-US" dirty="0"/>
          </a:p>
        </p:txBody>
      </p:sp>
      <p:pic>
        <p:nvPicPr>
          <p:cNvPr id="22530" name="Picture 2" descr="http://www.instructables.com/image/FY4XKG00XDEP27UW4J/add-food-coloring-if-desi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53340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El azúcar</a:t>
            </a: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7760"/>
          </a:xfrm>
        </p:spPr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blanco</a:t>
            </a:r>
            <a:r>
              <a:rPr lang="en-US" dirty="0" smtClean="0"/>
              <a:t> y </a:t>
            </a:r>
            <a:r>
              <a:rPr lang="en-US" dirty="0" err="1" smtClean="0"/>
              <a:t>dulce</a:t>
            </a:r>
            <a:endParaRPr lang="en-US" dirty="0" smtClean="0"/>
          </a:p>
          <a:p>
            <a:endParaRPr lang="es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1" y="2360296"/>
            <a:ext cx="3581400" cy="42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s-US" dirty="0" smtClean="0"/>
              <a:t>carbohidratos</a:t>
            </a:r>
            <a:endParaRPr lang="es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679160"/>
          </a:xfrm>
        </p:spPr>
        <p:txBody>
          <a:bodyPr/>
          <a:lstStyle/>
          <a:p>
            <a:r>
              <a:rPr lang="en-US" dirty="0" smtClean="0"/>
              <a:t>El pan, los </a:t>
            </a:r>
            <a:r>
              <a:rPr lang="en-US" dirty="0" err="1" smtClean="0"/>
              <a:t>fideos</a:t>
            </a:r>
            <a:r>
              <a:rPr lang="en-US" dirty="0" smtClean="0"/>
              <a:t>, </a:t>
            </a:r>
            <a:r>
              <a:rPr lang="en-US" dirty="0" err="1" smtClean="0"/>
              <a:t>las</a:t>
            </a:r>
            <a:r>
              <a:rPr lang="en-US" dirty="0" smtClean="0"/>
              <a:t> papas</a:t>
            </a:r>
          </a:p>
          <a:p>
            <a:endParaRPr lang="es-US" dirty="0"/>
          </a:p>
        </p:txBody>
      </p:sp>
      <p:sp>
        <p:nvSpPr>
          <p:cNvPr id="1026" name="AutoShape 2" descr="data:image/jpg;base64,/9j/4AAQSkZJRgABAQAAAQABAAD/2wCEAAkGBhQSERUUExQVFBUWGRoYFxgXGRgZHBkdGhgcGBwZGhsbGyYfHB8jHBcYHy8gJCcpLCwsGh4xNTAqNScrLCkBCQoKDgwOGg8PGiwkHyQsLCwsKSwpLCksKSosLCwsLCwsKSwpLCwsLCwsLCwsKSwsLCwsLCksLCwsKSwsLCwsLP/AABEIAPoAygMBIgACEQEDEQH/xAAcAAACAwEBAQEAAAAAAAAAAAAEBQMGBwIIAQD/xABNEAABAgMFBAYHAwkFCAIDAAABAhEAAyEEBRIxQQZRYXETIoGRobEHFDJCwdHwUpLhFSNTVGJygtLTM0OTs/EXJERzg6OywyV0CDRk/8QAGQEAAwEBAQAAAAAAAAAAAAAAAgMEAQAF/8QAKhEAAgICAgEEAQQCAwAAAAAAAQIAEQMhEjETBCJBYVEycYGRocEUI0L/2gAMAwEAAhEDEQA/AJvTLtzbbFb0SrNaFSkGQhZSEoLqMyaCesknJI7ooY9LV6/ri/uSf6cP/wD8gh/8nL/+tL/zZ0Uex3CVAFRw8AHMYTCAjr/a1ev64v7kn+nH0eli9f1yZ9yT/TiOTscFUCy/IR8m7HEO0wE6dWnmfKA5iM8Zh9l9KF6HO2L09yT/AE+EHj0j3lQetrq9cErIf9PfFZRck1FShw+aa6Ec/CJekANaMGL8TujuUzjUtI9IV5frS/uyv5I6HpBvF29aX92V/TivSpj5aNu4/KCAgdv184zlCCiPkbf3if8Ail/dlfyR2NvLw/Wl/dlfyQnkoFRBCUB8oEsYYQGMTtneB/4uaOSZX9MwJN2uvb3bevkqXJ8wj4R8TLiRNmeA8pEIYbiu1ekG+ZYdVqW28Ikn/wBdIE/2q3p+uL+5J/pxYFWbg77/ADMJ7x2cEzrJGFWb5A5ZgfDxghmB7gtgIGoP/tUvX9cX9yT/AE4/H0qXr+uL+5J/pxXbRIUhSklnBY7u+HmztwiYnGsAvkNKamGs1C4lULGhCpPpMvdZZNqmHkiT/TiZXpBvkFvWZn3JH8kMEXeElkAJHCjnfEpu8gMz74V5hHj05i5O3d84X9cUH/YlfCXAcz0mXwl3tUyn7Ek/+uGvqRScmB3fF46/J7GoBHY8b5RM8Bgl1eky8lVXbFncMMof+uLGnba30PrKyNerL/kilX7dbDHLBBHj+MdXRftAF0bXQ890aSSLEEKAaaXRW29ub/8AZX92X/JA69ubf+tL+7K/kgUAKDio4QPPs4rCw5jWxirEMuzba8l2yzJ9bWqWufJStBTKqlUxIIcIBFCY3uPOOzctrdZ6/wB/K8JqY9HxQpkrijMD9N8sG9pZOlmln/uzortnVkDwbwh96d5+G9Jf/wBaX/mzopcm35GMYXNQ1LlYkhvHlq3lHctDuc3gK5pE1Qyo1MVCRyalfKGcqxrSA6abwx8ojYgHuXICR1JLPZx84+mWCS4B7IklTk7+A746l5wgkiUgCQm7pbOZaPuiIRdiPsDuhxOS6Q2Q+u+oiFIgBkNQuCmR2S5kmmEeMSWy7ZYLBApmQTXxhpY1MgsB9M/hA6w7njCvI1wgi3VRObCBk/nHJkFLDTU+XzhoZMB2mYAWOTOeW6Go5Y1OZFUWJHLIO5ufjAlsXjFSUS+D4lvkEhnY950gEX0gFSFZoJThydiwB0aj9msEKtIAxYgpZ94uQl9EJFfiauchD+BBuTl1YQG2WWXhCVy0gE9SWBUqZqtmW07zu4uGyrlPLmUD9WrjJyOJD10jszggvUqNHzmKf3UgUQOA7tYr20lvmdIgFWFSHOFJ9h9HHvanmM6xQASKkzMFPITQiABveODKfOKjd+0hWEhR6w1ep574sVltilAfmwRvxfDDCGxFZSuZW1C7OlyRmGpA1rmhJ9og7niUYhlRxpHCrNr4xgFGzCbYoQeecSHwlzwpFdl3IUqUSqhJLNk/bFpTLUnItHZliZQhjDFfjEti5fvEVjnmV1QzH7Tt4ZeUEz7WAD0gKeVQe35iO7RZwmArOsErlmoAceRHlDNHcTsaM72dtqFW6ysFD/eJIDN+lTnHpSPLVxMi87KmtbTIbl0yI9SxQJK53PPXp+QTeksCpNmlgf4s6B9lNlky6rZazqahPBPz8oa+myX/APKyV/ZkS6cOlm+NYjum95ZpiAO40hGcmtSj04W9x0LG1BlnBUiQ6SDrlH6zzcQrTd/pByVJjyXJnpgipVr8lCXKWsD2OtShYZ5cHhDY9oknXxb4h4vF72XGhaA1UqzyZqk8AMz+EU26tm7NKCCtAtC1AE4lLSEjNihLHFzUQxyEV4GBT3SbNfIcY4s17BQZz2wZKL7oK2e2fs04KSmUiVMYqBRiWKKw1CySnKgBGZbWCbRZwlWBKiVChSrrknIt1RlugH49iHjY9HucWaYwIpk0CF3PWA4ax3thdKkShMkLSmb78t/aB3Jc4SDWlC51zQ3fLtam6QpSNACVHuBp+EZ4tXc4Zd9SwShXrZbyR4wBbmSpZVQJDnhR4GVMmpWAhCplKsoBqtULOEAtmX7NeLbdlpnnCvDLQousBQUsj7NKeMYqBTZMNnLaAmfWmWZs1SgkgqUSBrXIcS0OLu2PtSmLKAamJwK6MSDGkXPs1KlVCWLe0SCTvOTtzIH7MO5chG5+0fImDf1vwok6+mHbf4mYL2QtQSwWANejCUk8CQxPf3wCrZEpFaHiD8qxsyJEolyC3PjuZoitN1IWlkly3vAB/g7coxfVPXxNOJPuZJdexXSTKsUiqgB4dp+MWhFnw9UhmpB8yyrkOZeJIJc6H503dzxNJtYmMmdXctqjnvEZkyl9x+LGE6i5VmiNKMLDSGdokqlEpVXcRqN8LVy1rOGWgrVw05wCknUcSoFyG1MmFpt4Cwxhla7AlIeeurf2aDX+JXyhRbLzQkHBKlpAq7AmnE1itF1XcjyZNzq2WWZMdeJMqW/tr15AVgCXJkS3UqcV6MkMTvzyyj7O6Wd1pj1+1Vv3U/OIFXKk1KleH4w4DVXJmNm6nF1qQq8rCUJIAtEnMv8A3yG+Men48y7PXWU2+yl3a0SOH96mPTUULJn7mJ+meU9vR/yEf5kz5xRU2dtHi0ena1LRecvCf+Gl/wCbOip3ftAg/wBohjvGXd3b4FoaVGljvFcvIqHA5d2UNhfC1JdKsKtBk/aaDtgKSiXPohWQfdv7eOWsfUWEgkbjE5CnsSoch+0sdwomTbNMFoOBRnJExRI6sgJBdxpixvTc+kM7fINnYyUlSDVUwpoX6oTi1DAZfClWlKUjI1DFn8O7siz2PaSyKSBKUVscQSUkkGuT0S29qUhLLDBoxnYLYmxy1qnDrzFOhIAxFISA5OiXcV8YR2y/Zs1RUVYAS+FJwjtIqrtLcIrFov8AVOmKUp1TCTkCctE8AN0Czps05JUO/I+WmkHw1UEMLJMsCralO4wBMvkk4UAlRyAryoH305COLmuRU1lTFKSnRINe0/JvKLHLs8uSlkpCd9M4Q7qhobMpXGzi+hAbjTMSCZgZSmG9gPjDqUWyz+hpENlDlzTlzpr9eTqzYQwS1dd+ucQ5H5NKQPGKg8qWp6hXMhXn84nQ1X0zJBz7RBvS0cjKoducSSUpPuh9SkAHvaMCXFHIRASjWjbwY/TFqGrs+fzguZYw9Fd4Ov7Qr38ICtMspFag5c/j9U38ykTlYNB51rxpYjCdHqAWOXDhTyhNbpBQXyevCu7hDCbNpl9fQgeecSQk5jLlujkbcd46FiHXTbpcyUUzqYAS/wCzqNfotCO+L9cFEkdFK4Zq4k59/jA9veSjESyVOKHIjNJ465ZHup953mtZIQlQ4kH/AFj0sWO5BmcL1CrZbwNXP12wRY7sV7UxnOQ3fj5QHs5dJJ6VZLuyX8SB4DkYswT2w9m46ESictmBCWBWB5o3wwmiF9oSQDl9f6ximEy1P1wKa22Zqfn5X+Ykx6JjzZcM0+v2Wrg2iT/mp38o9JxUnUhfuYr6Y9mrRaLehcmXjSJCEnrJFRMmnIqByUIz207LT5dZkmYganCW7xQR6UvazBS8tB8eEAG7kjeDw+miPJmyKxAGpQmNCv3POdmmrlF0qyPiN/yizXZeqpiWZilsjm+tdfnGq2/ZuVNouVLmfwB/n4xX7R6P5QJVJKpZIqkupO/XrDvOeUAfUKf1Co1UZejK0mUS+8+VKntf8YFllLnBRILLUM1H9Gnida9XMuWie9rBaJKsM8KEkkP0VQoNljoQ+rsTH5U5EqWZqygMCJUpJBwcS1ArcBlnnWCB/EKPrqQkImTcCafm00DYlDrMNwAwvXM8Y6s9nCjk4141zOprE2ztnVOsEgU9kzFffWzbsm7Ya3Ps+VMpZZPugZmtTw3fTmR75UJTjZeNmLxYWFAz7gKEnuqWHflA067VTFKCFgBIcuCSWzAD0Gjl84varjlqDYSO0/AwPL2WRL6ySrEQQXIavZXKNGNu6gf8herlIlzmFM4ZWCe9QSGzG7OoHfugC2WEy5qpZzFRxBy+uBiJCy5YxOyS6wwlklWkkVKS7hqgd75579Y/S5hSkgBR4O/LNT5CFN2S1rWEISCczpTUn63RZ/VJSB1usqjnwyyAEaqHuT5SqHj8xeu8xqrDwKVBy1GfnECbzBPtBq03w2tMmUoEhKSOFG00LiE9sulkFUokpHtJOY1pvH1WBZfwZmNkPepzaMKjQDwY+deUK56mPHxjo2lszTv7ngy57mM7rqcI0/aOvZAopu5USEGzFt2KClTJS2wqAUgnRQ6rjdmH4PC62oA9pBByYvnuqI0OVdaUpYJAA0YRSdsJYl2hAPvoxAfxFJPH2XizExLVU8967gNmk0iVUtoik20DOn1yiU2oHsh1G4QIqDzPr674WXgoAHh8/wAYItdoo+mXjFevO0FvrMw9Fk2R51cM9rwsg/8A6ZA/7yI9Qx5U2RBVeNkO60ST/wB1MeqorEgMXW6YAtuA8zERIMKNprThtAH7A81R8sltfOvn4R5eT1AXIVIlyYSUDCNVWdqioiT1cKFc98BlRBdDkHMfEb/OCJdqCs6EaQSlDBIYQW1XcFApUAQd4cEbiPhGf7R+jJBJXIGE/Yc4T+6T7J4Zco1KWsEViGdZmzqDAnGye7GZvMHTSiej60BEpUhThUpRGEioCiVVGYqFU4cYul3ID0FBQDdC68rkBPSJYTB72WIaJVvG7ce6B7svrCWVQgtXy58IScnvsxvG11LVaiwA3wOg4e3SPhtyJiHChSE8y8k4nd9KGH5soU8hE48RYVDrVOSmtAfHlCe0T5a/aSCeIrlvziC85hmew5J0cDjmWbLWFlku+aUqKpcxGH7bMeRCut2RC7F7Il+NFUbO5ZLps6JSCU0dydSzOz5t25wTMmhQZwRuoQ1d/wBVir+vrLJS5c0YHdy4Hv5QVKuq0KHWIQM6nt0hoyErxqLOLfJjJLUjo3KfZ1GbViW4pzzFVdJHNsh9fjCuZZ5qFqSVJWGYnRINATur5DfBNmt0qRKISvGo+0pvqghIFG40ra1Es+7jNtvQI6iT11EN1U6kcXoOJG4xoclKUpCUhkpDAbgIrFw3igpUumJZqeCXAr395h2m1pNHh4y64xLoSbMYSZOIxh/pM2jE23qMv2ZQEpPHCS5+8VRp+2O0PqlkIFFKB1ryHEuB37oxNV3dM5JYku7b6xfhAAkWS4VZr2JTEqryYb+0D4fVYQzbtmyizPqCN3DePKI5k9bAlKmORbPkYfxEHkRGs+8KnJmgBMpU1QSATwAJ8o4sV2TpyglKSOJow3xfrl2fTJSPeXqWduXjAZMi4/3jMeJsp+pBsjs41ps61Olpssga0Wk13V0jfnjKbolDp5VP7xFf4hGrR3p3L2TM9VjCEASgbczmtQ/5af8AyXCuzW7sjj0nXxLl25CFrCSZKCx4rmDPsMJ5FpBDguN4LxF6nDbEy30zjgBLrYrzbMw3k2wKzY/XhGfWe2MYaWe8TviO2xxzYQ+xLxLl7j3/ADiaXM0ORiuWG+qsfCHUi8n+UWYs6mQ5MLLCJsrfFH2xn+rlM9gUPhmjgcldhOE8DqA0XW0XkAGevlFH2xtiFylpJopk8PaB+EZmKFgBubiVqJkMopmI6SzTUpcP0a8JTXRJLlBfjh5QCi8JgJTNlqlnMEsx3sQog9haKzJutckvImGp9irE8GyPKLxc92WiYgKntLJphCnJ/eHsH+IKMBlVVFfEfjcg3IJd4ls4/Tb4UUkOR2wyn7LncDxBKD3AKSfuiFM25wSyZoSRnjwqI7ErB709kIXGpMoOZa6ny4b4YEAOsEpy0zB7m7oYWi+jk77jWlfruEKJOx5QVLTaElRDEKCgCOQTRoml3WsNjmSX34lnzQIY2MXamLVwf1Q1NqwoLiq6k+Xa0LLxwlDpOemb8u+JptkSosq0orolBdsqOoCO5HqyFBsUxRyCiA54JS254EJx3C8g3QkV2kEhKhgSAz5YWy4Qym3pJs6MZmpW2VX7hWscpVPnpaUjChSSQpQZL6OKK45dsByth0lWKcpU1VKGgSdcIDMOb0jjxJtoJYgUDEdumzLdMxqCin3EbhvL6+UM7t2IKmxMgEcSe6g4xbbLYUoDAAcAILXZQpL4ynUFMEfUHpdCI4AbMUydkJKGOALIIIKusxAZwDlv/wBIF2hsckoShaASHwAUw8dwHnBV73yZbIlqc+8ogFuFAz74VSFY+uaklzV35/W6ABY7j0x/Jgtku9KBQAdnm2cFBDR9MuowljXl3fJojWtnej5ZN3wdExl1qT3aoesSg7npJeX7wjUoya7ln1iQz/2kt8vtDONZj0fSilM8z1hthMo9L2zHTzROSMS0S0gjekKWacQSeYMZVKu+bLU8lRSeD+WUegdqUvOH7g8zFZnXOC6kpAcueJ1POJX9WUyMrbj8Xpw6K11M5kbTz5dJ0on9pIbwND4Q4sG1MpZYLCTuVSLIbCXYiBLbs7LnJIUhPbQjtzELOfG/YlS4XXprhVktwbPODvykfcJeM5l7PWiXMwSpikh6Vox94jL/AEMaDc11CUhiStWqlM5PIBgOHnCs6Imwbudjdnux1JF2uaodVKu38Yrdvuy1zJmNSCEj2RiSo/vEA+HnF3Sls6x0EE9n00Kx5ShsCc4DCpW9mwrpQF5gFgQxf/SLtZlAjlwMJp9mCuBGR1TxB07IUydqlJKpax1kkpPZr3MY4k5G5AQSmquXgzwzGKNtrYVTFI6JeBTqchi6aM7j6rHU3aRSgwccYMuFKZyiFOTUv9Hjug15hgxEHxhVO5UVXFbAWE5wRmUJ+WcSSdlretTCaWBAJwpSz6tm2tI0NeCQoA1BqTSj0c8KecMbROwpJZ20ijykb1/USfq/7lKun0aYSDNnzFkKFEnCkpGigA9eeXOLLZNn5UoYZaEpIcgmpc5lzWJDfJUkBKesdN3F90RLskwsor6wy3coQ+Xl9zVQjvUnnT5gATg62/3ef4R9kyyB1i51gQX3hOFQ62mGrxOZq1DRP18M+fKFdw6I1U7URmS3PyhLeVqlg4ApQcE5skPrv05Q3s8pPWwMtSWCiTw8f9YqW108JWFqoWGKncfrdzglxEkXCVgDBpM8Od4zB/GCcQIKnKVDUVfmNfxhMi8EYeuApP2nYpHBQy5GnCP3TlIxFRXLcddikpZvbAyfQglJ4ZRZ4oXk/Mb+tNRYwkmhOR3sfhEM2Y/Z3Hh4P3QOLUFZgKSQ/A+MDzlFLkF01zqpPbqPrjHBZ3KMLoS1pkk1/OIbeHWkN58TxjYYxC5baDa5A1M2Wx5zE/XKNwaLsAoTzfVGyKlV2ls5M4KPsBAy3uo7uUK02gKyNItN5e32CvaYU2y60TEgeyxLEZ1z5x5fqcV5CRK8GQBADFM1AUPj9awvnymd8s+wVcwwtliVLUwJUk5HUb3+cDrmUpU5UiIgqdz0FaxoxNYQFTFr0LBL7hq3Eknth7JIaOp2z7IC0lidNH4HR4XqWUUUCnm9eIg8mzcxKK0I4SWrpx+X15R0ZghSi2xIi3htIGzMOI3DZi6Z/X0YoO0lkX61jllsSQ4ILFnTpwAi1z7bu8NYVGUJk1i/VDU3mrDjFHpiVa4vMg4biy7tn59pyY4WJbR9OsQOxjD2wJmWVRCQoKUMPsFRFXyYkvWrGHuy0kIMwB/dz/igz1hEuYSvMmhIy0z0pDsma9SYLUgsshc4FcxwVAJYhiwGZBycuW0eGMpYlpwKLBIZJO7cTwgmXbUHUR9xJOVYXYPRg2fkQFM0k/m0dqqDmNT3RKLETVairwHa2fbEtptiJYdR1AYAkucqCsAKnTZr4h0KBiBDhRWnIE06lOZHZA0B3N5E9Se0TESwwS5HupFauAwyz8juMCIkKV/aH7QwIJCSFZBZ1YbqZxNY5SSoJDAN1R+yAztm2QESesBNpEvRSGH7wJfty7o1UL76E66lZl3gbLaifcUagZMasORy7Ie3vd6LRKxyyFJIfyfka1ELdqLmJrnnUaPXup4GK7c+0q7GtjWWfaSdd53AxWi64mc5umEr973FNs8wmWCz1Tp2UbdEFhv11ZlKtQSQ5y7uHnGrLkSbbKK5Zo9N4erHUV0PYcozvarZAgkhJBGoEPVgdNEkHtf6g4nhSnQ0snMFkoVyA9k8qHhUnideJBAWDLXuUM+KTkRxBI4xW1T1yzhmdit0FybcVIwLHSS1aO7Hekn2T9GkN8cDyR5ctqCrbZmz6eS4qXHSpc0yqa9useh4807M2kIttnSC72mSkq1UOlQw+e9o9LQ5BQk+Q2ZXr/n4Zgc0winaYElTgpNM+FOyBtrz/vAfLAnzVCxNrc9UuO760jxPUNWVp6eHHeMGWFCAxTqaEQALmIIOjkM1c8n3cY+yp9BmTwpBMu0lVAWGSiPd1wj9quendAAK/c62TqcWueHwvQUPZpw47ucB2qX0tC1e4ceDCCLXJRMbq4SKIKc+XHfXjAVondC0sgkkAlW8ZsOAgHH9RmP67iS0WJaVMAVDQgEv3ZRyqxrTVQw/vEJ82iySbtE2WtSwcIFDlXeIol53fP6QpcYdFVJI8ge+G405Vy1GtnIuviNZc0lxJSqZM3pyD7nyfeWgmy7OLlDrkhSi5IDBzok8BTi2kTXKhMpCUDNgoqeqiRUvz7mEW+XNTNQy2fIjfuPlujAbJVTX+4rK7CmYalFnqtUkkyMCsTPixOGfIdvHsi1XWvpJQKvaYYgQHBbIwBeVlMtWEkke6de3iI+2a1qCSUkBSc3dlc6Hm4q4HI8h5Hiw3MdfbzXqFWm6paSVA9GWJ6pzbOmRiA2pagUywUJUkOsumYCTkEEMKak/egRNmUtSVYjMWHCVTGIS5BOFIAJLgNUFgOsjU2SGcI66nYqJoD2N91A1qxcxxAG4ksTqSS5SUnEfbVQqLYlFsnYaDIDsge8ryKQUyxjUHH7IO4n4Z10eJpbDJQUtQ9pVKPmMPsp3Aa1rnBUqxpCQMCaZVJHiHjAFvc3cqWy96n1v84C60kKUpquQBlo7MMqw+2ssKlMuX7aKipcUpTiYmtFwylOyMCiGxJ+T8BBNkUpaMM1LLSGciitMQVkQc9/KKVcNoCZ1uQXNfSbXLYsJg9pDsaajnFa2n2YLkgdgbvaBdobrmSZnSySoKFXFCKwzub0gypiQi1MheWJix0ckeyYdXyO4N1r4lJsl5zrJNxIUpPezbiPe7Yul27dWa1DBPHRLLh64T8Rpv7IkvnZRFo60tSVJry4M2r8YpV47E2pCmQnENztDOSsKMAgg2I62o2XkLGJM6WNaqfPlrGbWmSmQrqrxPRgCHhteMpcgYJjdIaiWkmn75+TQLdd0B8cwPqEsDQ+9wD0A1zIYF2p7R3cU3uPU72Tkn12yKWCHtEkoSKEvNSy1bkjx5OY9RxgezNjxWuSsjKdKJJYV6RLBzXlVzuNY3yHI1xOQVKLttPwzxr1E/wDkqALDPCpRSo4QCSKZb3bQx92+BNtSkayk/wDmuJrMiXIl9Y4lnQZCPG9Ug5metgb/AKlE5QhYZ3SDmcieA+y+89kGyrR7KEppkEjvOfiT28R03nLWhQLYnfUudMVDh8/OPibQJY6pJWr2lN3AfZSN0T9Qtn4jUHCklwVtVskj7I+eZjhNl6bMBgXJPu8t5+cA2CUqYogZP1jpB9pvBKR0aSyRmdSdYauxbdRRFGl7gl8XmUtKQkhFGIzJ49sN7DdQ6AJWHcOp2NfwOvCBbDZMawQGSMt/nE20F+pkSygOVkNy5xRiAo5H/iLck1jT+ZTJiwmYpAPss37pJAI7QRDe6LzCVB6tTmPwhzs1YgqznGHC6sdzN8++KxeFlMmapIdgWB39sTZMLKA4lmPIuS8Z+JaL3SmYgH2tQQ2mefDMRXpMxlBqvTcD8o6um+i+AkMrwO/4GF9pnhE3C4PWFOZy7oE27hpiJwUoY5VLcspQbJg4B3h3dQYnqhnLvuMqkjCxSOjFAhgMROQbIV0yzfdH6XKAALDmVP3OnwHwp0K9YsAPZbz5l+7mRFL+zZkai4Da9n1TesClM3PECdMkjq+yBRvNzHyWLTLH5xILayziB4gFlDk0GG8gNYitF6BneJGcNqpQissQ3lt0mS4UVlX2QlQJ72EVqZt7PmqZIEogukuagVIKqAA8hzix2nZ1U9ZMwjET1UHEGG7cd5qe4QwTs3glKQlQT1FJAD1UUsVKIqc6dmgivGMaAWNxTliddSO6ttJFoAl2n81OGYUKE7wYWX7sSZpK5RSFZ9Uukj6+jnFXvy4ZllUJZT08sAKDAhSHegPwPhCqz3muWWE+0SRuKSW4UPwisYz2hiOQ6IjJZttiUWK0a0WGIfNifhEVq9INqmDBjUt9wA13s/dES5omFJ/O2l81LUZaRwZutqXg269nA5WsGu7Kgcsx90fAZwftAthBpv8AzF93XSpa8cxJWonqpJbEr7LfZDgnsGsO51yFGHpj1lErUAoO74QMmDAZ5DEQHNDYLqu0JebhY4WSMwlIcAZ1zfjU1xU/W+X1glTKwA4lkEh3KlGrlgOO7fCDm5NQjRjAEBuWS1psxUzCcgS0AnDixpxEanCCCSak4BlQbjGO3IgqtMlQSAOklhIeqU4wa0zLkmuZMbDFWDqTZ+xMt9Il9pkXgl6ESEKfIDrzczupCAXmucXKlIQdclr5P7CeJqdAM4H9N9qMu9JaktiFmls4Bb87OqH146RU7nvWateqie2Ay4Ax5RuHOVAWaJLtSUgMAlKcgMs+8mvEnjDSwyFTQFLPRyw37y+T5CE93WMSwJtqLDNEse0r8OJp8SbVfappDdVI9lIyHzPGPPbEBuegHLaGpYfymycCEhCfrM/CPt32IzVAsW1fjm3jEF0XOqdhUsskab+Jg1e0YQ6ZSaVZTg8PrOBCdNk6iyexjjS33imzowpDrIpw4mE1lu71hWJVXop8i2sQ2QLmrc5nPyi12WQmUhywAqTDkBztZ/SIliMQodmSlaZMt1EBKRCu5Wny5ilJGFa1MDWjAfCFN7hVrmMhRwg0FW5t3xabssQlS0oGQH0YqRvK2uhEOvjSyfcZk+2iVWK04EJWpKk4kNudmc7j5iILgsU+fOTMWyAC4AdX3mIc+HKNG2juhFoKqDEgAJVmQaqIzFCMNOUJbPZVJDdIjtQrLPMzq/CAKgGgIwZGYbMM9WUTVaG0BRme1fHtrxitWuw2qTMVMB6UH3QcOZcEgu5DHjxMWK0WFSylSVpK0dYMnC/AnEaHJ24wKi/OkKnMpBSWUyyvCxY4mYAvufnCMjjow0HyIkt0u1IZ5DvqmYCORo47oGk2C0z2xJEtGZS+JSmrhrhAByzHOLLZzNUcKlIO73uT13A1ePlqtaZCk9JiBJYKSmld/Wp8XgF9vxGFydXILPYLXLaVKXI6J3SJgUSjVg2m7POCrbesxE3B0HTEhONSFMC76KFDQGpiacV4er0fM4tdRmT2mIrNNwFEtRxKW4x71e0x6oAcAgcgIYV+aibgtqviTiJtEmZjUwAKFKHBKSlwTXPNzpC6bdCVKJEhhuW1H4gnjxh/eEkTApJZhriKSkgMS4FKvrVyI/S0aKJWpAClOwwjQnIAsHbNg8Z+nqbcBsF0JlgHDhWQ7hLMODpy7XNIEtSnW6UgpyBORwqdRP8AFh5sdKwZabS4IlpxTFFqBnYAuSxOEPU178hpNlKSp2JQKnrVUSWAoGAqA2gGVISN2xjCfiQTbyRLJQlyZbFVPecEAlwASTlnTQQD0SiMkhausskqX1QXA92pIB5JGeKOVyTiwg9VKsayxdajmQd5PVGbOnQRKiXOdyUOS7YVMRuYF2AAA4CHotQSYVdMhXTynX/eS/d/bFHxOI1uMmuhU0T5TlDdJLyRvWmj4s+yNZi7B0ZHn7E8/wDp7SReUtTOPVkCv/Mm/OKPc1/rs83pZZAUARUOz8N8aJ6bp6fyghCmrZ0EPl/aTXHDIRmV4XdhLpIrUQ00dGLFjqOLLfU6dN6xJKsyT8TGlbLXApQxLLJFSo0EYxZbUUqBHVUkuDD2ZtfaprS1TVKDhg4Hk0JyY+Wh1HY8tdzYr32tlplmTJOKjFYy4hO/nC+5LIqcWFEuK/KK7svs7NmEFb1+qxp1jssuzSnWoJAHLsEStjDGpUuTiuh3J7PLk2cDGpILdvhC63Xt6yejQCEP2qhLab1NsnpCEkJFA+7Un5cotV2XSiWHOfHsgfc3sXQmUqe5tmE3Vd+BIeIr+v4yAEoTjmqyG7iWgO8dsZSAUyuuoFsiAD8eULLvkKmL6SYSVHw+mMNLhBwSKCFjzeObmQrB1y61EqVuc6DgAAIWW6eJMwpUSAXZmCTRy5AzbWhoWyiy2eUw3xVL/UibOUhwoJCAsEnfRsJFdK0yeNdaUfmcptjBLDalzQpSFBIJZIqos7AkkgPqzntjhFxps4VMGJWB9zq3iia1btg5MuYE9SYtLBwFsvLRsILZDN4WyZVuWoBc1KUO4wS0uWqKl/Ewgr8CN5fJjO7rwTORiUDLKCRhPLNyN2g+URTb1S7OkmjgitedD2R3LSU4xNImJzCiwbgoUA3uPCjo5lmkYjhlpUp3BxKJcZN1+Az3Qkrbm4wVWpbUp6odKDx18qcnhfetiE5ABdLF3BAKWqCkVT5QN6ozlC1oOZwrUp9TQk/WUDovWYR1yihyS5J3cSS+X4PXeqk51CVW/opb4TQsnMlxR2z7N79oKLKWK5q8IJxKTQZPnTKpzepIFTBNjAmgTSkgVYuCP4RrkA43UoASKmYJnWUQU0ISctCH+PCEk/AhCNrqLpKmbHQPokangXJ4uDAV7zwCUp9pZKsias2m7OnDtPmWnCC5qogVDMCxANXDuDnqKUMKrCBNm9IpsIrU7s3GQz1b5qA+Yy5GmwhICVip6xxHDqWyUCK1auQjk2hK3SlglNeqmhIO/NXcqDL5KVMSUgBOasOpcMFDPu8IRm8F1woWtqYiyQ3Eu48IoT3C4B1GN1WjFaJTOB0ksl0+11xqWNNzNGsxjV0WtSrTIJQgAzZYfpA/tp4HF2nujZYtwigZJnOxMT9NtxLnWtExIcCSlJ3hlzC+/WMulWsy1YJlU8QxHxjYvSjtCmTeCJai2KSg965oocgaDOKtbLos9sAJASWBdJrXN4xnKnfUJcYZfadyk2y7AoBSC4z+EAInqQoHIpIIPEF4sFtuCdZCcI6WUTlqOLGI5lmlz0lQzO7Rhkd0GGBGoBUg7jqx+lm1ISEgS+BAb4tDW6jbLeRMmFSknI6dm6M2tNgUjJ2h1s5tjabMCmTMwj7Kg4/CAbHr2w1yb903nZ3Z4Sa6tWOtpdqZVnSUghUxQICQXbRzujJ5m3lvnBjOwg06gbyrBtz2Ekha1OdVKOsKK8FjQebXLNcdgKzjUOMXewyGGUKLqkASwRWgy+f1rFf9I22syyoTJkgJMwHrGpAy6o8HPGAxjc3I1zj0h+kQyibNZlMvJcwH2a1CToePOAthpalAqVVRxKJNcRGRcu2Yc501ikXZdK5wVMU6lMVbySA+Wv4RpKLVKsdlSupSAAkpIc03scxnDX6r5i0/McyFqVLSWGI5pdwQXq+YFKPSmUfH1w4QpXXxllOWCWzBqfZfdCS67yRamWl2OFKklZRhmAdWoHWoCzFt4cwwn2lUsgKxFdQlmdeZBQcIRjqXBA38435ShaMOIIBBycYWAFKaM1N4bPhEBlZmlfaOSi9QkEB25v2s5jRPl9IsDEZiRhdWJKCzdRKlU0qU0JaPstEw1Wps+qEjCK7/AGu090MW6gaudqSdS43ODprTnx7cgPyYmcp1Ulh8QHvatXJJBc7x4yWyylakpJVgJLgODkWciuEs292gsSQhITLATuAGr8BvL8T4gxIEIAGA3veICFEsAxloAqchjUz6JUAA2agNYQXnamwIoCCVK1qgFWGmYDFyPs0zIg69pKpigUMQigJyLOcR4Yi53AgjIvSp9txzFVIACkIfPCSEYlNqorKyP2DucHiSxAyNuWi1XssSVTFEqmKNBn1lp6qdwZCj24uEMtnkFUsAkKoBiNQWq7HMCihy5QitstkoSVfth9CsYEudQEl+J3aWe7h0SMNRhTiJLgszAFtQADnqecLyCl1DQ7gdunEzWGLElJwgnqkAkupquxTo0CWmU2GpWSahYSSotXo2NAN9Yr1735gtJDBSQAFA6uSpu4gHtgmRtRLUpziBNC7EcnzAAGWUPXGQogFxcsVgW1skplqcCYjGGCQOuNWcmho5BeNejGbjtKTaJAC0kdJLYYj9sMwxeYcxs0U4epPm7Ex70ubJptVtQsqKVCSlIYjRcw5EcYz+bcdqslUqC0jIHqlmckPTKmesWj04X0uTeUsIp/u6C/8A1Jo+GYigXvtZMtCMJcDVia/XjHFX5fU1WTj9y0XNtYmbRWbVfPMZMOcIdpbZKTNBkBle8RQHsyPP/SEaLDX20tUYkl6gPUZ6gO3kWKsliUVBaq55vu37xnHBApsTmyFhRjm57dLmjAtICmZtw/ZH1pHN4bKEpK5YY7o+W26MSSv2SmruKDmHcRxdW0SpagmaW/aAz0rvo0ab7WcK6aS7N3zKlKEu0JKWIGLdz3c41e6jZyl0zZZTTUecZHeSvWZwCUhkiqmZ3y+uMCq2ame63k3OlIW+PlvqEH46E2i8tvLFZkf2qVrDsiWcVewebRnar2XeNp6Sanq5JSMkh8sw5hDZNl5iixp4ecXbZ25UyxV3+t/Y1NNYziEmglv2jOwWEIbCGIq2WR57w1PCIb8nmbLVJlhgkBZFCSTiP8P4tR6PPUypLUGRbeRka14dvN4pFzoTNM0FQUU4VpKM2qHLsWbRnerwu4wiUK779VIkql9aXOTNE2WcILhcvo1AuKdQhQPE84u2zxmIBlLwsQFYklRx4xmlRLF0mrajjFfvC6kC1KVMlzloASlAls7gJ9on3akU3jJouN32EMCRh9lIQkkYUpDAVNWDVOcc5BmKCIehBAZSsb5kgDOgBAo+kcolkAYTTjUfMd/ZpHFllu9VpANOsvLtNY76yKviT2UbNiPIivARlzSJFa7d1SA4VV945b/wORAhSu8lKmdElR6qes2SSSqpLVNEtuCsVdCrTeCarI6yQ7cXwpS/7Sg3JOLmslS+jBWqpWpiaviIqODAJA3YaZNC23NGoLeN3TZyVCWpKStqkkMhLsBhBbEXPLEMjCmy7JzUFlAMVJAIILJAU5bOoJpx3EtbrEoBOg+TUA3aeNI5tt5YUqUoEMG0NVUFe3Xce1gJUTKBMRyJHTWsApLJ6wBBDtVLDcAQk71E6gCDrXeCuimrei5igjiEkdjMgDc7vRnIss50KUk4mFG1JYDnUvlmCKwFbrGDgl+zhcAjJxmW1dWMnfnwC+zCAoSjzpPSKWoEqJUedKB/jzgJSa/X1oYs1suzCsBRwTWdKgCxbUkD61aFVuQonrJAIzIo/EjQnu3PFysJMy1JNl39estf7+S/+KnKPTcea9nJGG22TV58n/MQfjHpSGiJaeffT5KCrzlBwD6vLAcgZzZuZOkZ9d914z1nAJYfMR60tdxWecoLmyJMxYDBS5aFEDNnIJZyS3GOBs3Zf1aR/hS/5Y4iYDPLBQEKCAzgsVbgaFySzAP3msS/lQCiEuXzUxBoKYUgBLmpYk5VDV9PK2TsRzslmP8A0Zf8sfRsnYv1Szf4Mv8AljONwuU8zXfNMyaEKfCp+q6q1di5qDDNd0yHqlAehGKo11IJPKr6CPRA2Ysn6rZ/8KX/ACxINn7MP+Hkf4aPlGFfxND/AJmAWC5pKaJAFdDiPjH2xS1GcQkKQhBYlWZIozYjwJZqUjf13FZznIknnLQfhH78hWf9BJ/w0fKA4H8wvIPxMZlSCcsWWdeAZmOpAg2TjSdFc6Hy+Eaubgs2fq8mmX5tHLdEibokjKTKH8CflAeL7h+f6mdyLehuskpOeQO6CETwdVePnF9F1yf0Uv7iflHX5Olfo0fdT8oHxfc7zfUoyZaXJYknMlo+zZoSB1VAUyY5lm5cd2oi8eoS/wBGj7o+UffU0fYR90fKO8X3N831KFZ7agAhQUghs6/Ev2tH4WtJyUC2bFqmrDuJ7zF8VYJZzloPNI+UR/keR+hlUy6iflxMCcP3O8/1M6n2UKVUMxCqZKU2EUyYAtyEQWqyFWAVISDUEAuqpLGho1N5OcacLslDKVLH8CflHQu+V+jR91PyjBh+53nH4maJkOGyIGYDdhTpzHhCm2EnqghhUu+ZNKZinm+4xsBu2V+jl/dT8o4NzyCXMmU4yOBNPDiYPxb7meb6mT2eX0aU5JGLERp1aDscvpQHdEUu1DpCDkzAHU0bjkfE9mvG6ZJ/upf3E/LiY+G5pBDGTKI3YE/KMXDvuac/1Mht2FRCTmKp3hmFO/yhZalJA6wcFg7Pm+mvKNwNx2c5yJO/+zR8o5Vs/ZjnZ5By/u0aZacTDBi+5nm+piF03WuXb7OQMQ6eU43ddNeyvdG/QIm6ZLg9DKcFwcCXBd3BaDIct1uJcgnU/9k="/>
          <p:cNvSpPr>
            <a:spLocks noChangeAspect="1" noChangeArrowheads="1"/>
          </p:cNvSpPr>
          <p:nvPr/>
        </p:nvSpPr>
        <p:spPr bwMode="auto">
          <a:xfrm>
            <a:off x="77788" y="-1176338"/>
            <a:ext cx="1924050" cy="2381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g;base64,/9j/4AAQSkZJRgABAQAAAQABAAD/2wCEAAkGBhQSERUUExQVFBUWGRoYFxgXGRgZHBkdGhgcGBwZGhsbGyYfHB8jHBcYHy8gJCcpLCwsGh4xNTAqNScrLCkBCQoKDgwOGg8PGiwkHyQsLCwsKSwpLCksKSosLCwsLCwsKSwpLCwsLCwsLCwsKSwsLCwsLCksLCwsKSwsLCwsLP/AABEIAPoAygMBIgACEQEDEQH/xAAcAAACAwEBAQEAAAAAAAAAAAAEBQMGBwIIAQD/xABNEAABAgMFBAYHAwkFCAIDAAABAhEAAyEEBRIxQQZRYXETIoGRobEHFDJCwdHwUpLhFSNTVGJygtLTM0OTs/EXJERzg6OywyV0CDRk/8QAGQEAAwEBAQAAAAAAAAAAAAAAAgMEAQAF/8QAKhEAAgICAgEEAQQCAwAAAAAAAQIAEQMhEjETBCJBYVEycYGRocEUI0L/2gAMAwEAAhEDEQA/AJvTLtzbbFb0SrNaFSkGQhZSEoLqMyaCesknJI7ooY9LV6/ri/uSf6cP/wD8gh/8nL/+tL/zZ0Uex3CVAFRw8AHMYTCAjr/a1ev64v7kn+nH0eli9f1yZ9yT/TiOTscFUCy/IR8m7HEO0wE6dWnmfKA5iM8Zh9l9KF6HO2L09yT/AE+EHj0j3lQetrq9cErIf9PfFZRck1FShw+aa6Ec/CJekANaMGL8TujuUzjUtI9IV5frS/uyv5I6HpBvF29aX92V/TivSpj5aNu4/KCAgdv184zlCCiPkbf3if8Ail/dlfyR2NvLw/Wl/dlfyQnkoFRBCUB8oEsYYQGMTtneB/4uaOSZX9MwJN2uvb3bevkqXJ8wj4R8TLiRNmeA8pEIYbiu1ekG+ZYdVqW28Ikn/wBdIE/2q3p+uL+5J/pxYFWbg77/ADMJ7x2cEzrJGFWb5A5ZgfDxghmB7gtgIGoP/tUvX9cX9yT/AE4/H0qXr+uL+5J/pxXbRIUhSklnBY7u+HmztwiYnGsAvkNKamGs1C4lULGhCpPpMvdZZNqmHkiT/TiZXpBvkFvWZn3JH8kMEXeElkAJHCjnfEpu8gMz74V5hHj05i5O3d84X9cUH/YlfCXAcz0mXwl3tUyn7Ek/+uGvqRScmB3fF46/J7GoBHY8b5RM8Bgl1eky8lVXbFncMMof+uLGnba30PrKyNerL/kilX7dbDHLBBHj+MdXRftAF0bXQ890aSSLEEKAaaXRW29ub/8AZX92X/JA69ubf+tL+7K/kgUAKDio4QPPs4rCw5jWxirEMuzba8l2yzJ9bWqWufJStBTKqlUxIIcIBFCY3uPOOzctrdZ6/wB/K8JqY9HxQpkrijMD9N8sG9pZOlmln/uzortnVkDwbwh96d5+G9Jf/wBaX/mzopcm35GMYXNQ1LlYkhvHlq3lHctDuc3gK5pE1Qyo1MVCRyalfKGcqxrSA6abwx8ojYgHuXICR1JLPZx84+mWCS4B7IklTk7+A746l5wgkiUgCQm7pbOZaPuiIRdiPsDuhxOS6Q2Q+u+oiFIgBkNQuCmR2S5kmmEeMSWy7ZYLBApmQTXxhpY1MgsB9M/hA6w7njCvI1wgi3VRObCBk/nHJkFLDTU+XzhoZMB2mYAWOTOeW6Go5Y1OZFUWJHLIO5ufjAlsXjFSUS+D4lvkEhnY950gEX0gFSFZoJThydiwB0aj9msEKtIAxYgpZ94uQl9EJFfiauchD+BBuTl1YQG2WWXhCVy0gE9SWBUqZqtmW07zu4uGyrlPLmUD9WrjJyOJD10jszggvUqNHzmKf3UgUQOA7tYr20lvmdIgFWFSHOFJ9h9HHvanmM6xQASKkzMFPITQiABveODKfOKjd+0hWEhR6w1ep574sVltilAfmwRvxfDDCGxFZSuZW1C7OlyRmGpA1rmhJ9og7niUYhlRxpHCrNr4xgFGzCbYoQeecSHwlzwpFdl3IUqUSqhJLNk/bFpTLUnItHZliZQhjDFfjEti5fvEVjnmV1QzH7Tt4ZeUEz7WAD0gKeVQe35iO7RZwmArOsErlmoAceRHlDNHcTsaM72dtqFW6ysFD/eJIDN+lTnHpSPLVxMi87KmtbTIbl0yI9SxQJK53PPXp+QTeksCpNmlgf4s6B9lNlky6rZazqahPBPz8oa+myX/APKyV/ZkS6cOlm+NYjum95ZpiAO40hGcmtSj04W9x0LG1BlnBUiQ6SDrlH6zzcQrTd/pByVJjyXJnpgipVr8lCXKWsD2OtShYZ5cHhDY9oknXxb4h4vF72XGhaA1UqzyZqk8AMz+EU26tm7NKCCtAtC1AE4lLSEjNihLHFzUQxyEV4GBT3SbNfIcY4s17BQZz2wZKL7oK2e2fs04KSmUiVMYqBRiWKKw1CySnKgBGZbWCbRZwlWBKiVChSrrknIt1RlugH49iHjY9HucWaYwIpk0CF3PWA4ax3thdKkShMkLSmb78t/aB3Jc4SDWlC51zQ3fLtam6QpSNACVHuBp+EZ4tXc4Zd9SwShXrZbyR4wBbmSpZVQJDnhR4GVMmpWAhCplKsoBqtULOEAtmX7NeLbdlpnnCvDLQousBQUsj7NKeMYqBTZMNnLaAmfWmWZs1SgkgqUSBrXIcS0OLu2PtSmLKAamJwK6MSDGkXPs1KlVCWLe0SCTvOTtzIH7MO5chG5+0fImDf1vwok6+mHbf4mYL2QtQSwWANejCUk8CQxPf3wCrZEpFaHiD8qxsyJEolyC3PjuZoitN1IWlkly3vAB/g7coxfVPXxNOJPuZJdexXSTKsUiqgB4dp+MWhFnw9UhmpB8yyrkOZeJIJc6H503dzxNJtYmMmdXctqjnvEZkyl9x+LGE6i5VmiNKMLDSGdokqlEpVXcRqN8LVy1rOGWgrVw05wCknUcSoFyG1MmFpt4Cwxhla7AlIeeurf2aDX+JXyhRbLzQkHBKlpAq7AmnE1itF1XcjyZNzq2WWZMdeJMqW/tr15AVgCXJkS3UqcV6MkMTvzyyj7O6Wd1pj1+1Vv3U/OIFXKk1KleH4w4DVXJmNm6nF1qQq8rCUJIAtEnMv8A3yG+Men48y7PXWU2+yl3a0SOH96mPTUULJn7mJ+meU9vR/yEf5kz5xRU2dtHi0ena1LRecvCf+Gl/wCbOip3ftAg/wBohjvGXd3b4FoaVGljvFcvIqHA5d2UNhfC1JdKsKtBk/aaDtgKSiXPohWQfdv7eOWsfUWEgkbjE5CnsSoch+0sdwomTbNMFoOBRnJExRI6sgJBdxpixvTc+kM7fINnYyUlSDVUwpoX6oTi1DAZfClWlKUjI1DFn8O7siz2PaSyKSBKUVscQSUkkGuT0S29qUhLLDBoxnYLYmxy1qnDrzFOhIAxFISA5OiXcV8YR2y/Zs1RUVYAS+FJwjtIqrtLcIrFov8AVOmKUp1TCTkCctE8AN0Czps05JUO/I+WmkHw1UEMLJMsCralO4wBMvkk4UAlRyAryoH305COLmuRU1lTFKSnRINe0/JvKLHLs8uSlkpCd9M4Q7qhobMpXGzi+hAbjTMSCZgZSmG9gPjDqUWyz+hpENlDlzTlzpr9eTqzYQwS1dd+ucQ5H5NKQPGKg8qWp6hXMhXn84nQ1X0zJBz7RBvS0cjKoducSSUpPuh9SkAHvaMCXFHIRASjWjbwY/TFqGrs+fzguZYw9Fd4Ov7Qr38ICtMspFag5c/j9U38ykTlYNB51rxpYjCdHqAWOXDhTyhNbpBQXyevCu7hDCbNpl9fQgeecSQk5jLlujkbcd46FiHXTbpcyUUzqYAS/wCzqNfotCO+L9cFEkdFK4Zq4k59/jA9veSjESyVOKHIjNJ465ZHup953mtZIQlQ4kH/AFj0sWO5BmcL1CrZbwNXP12wRY7sV7UxnOQ3fj5QHs5dJJ6VZLuyX8SB4DkYswT2w9m46ESictmBCWBWB5o3wwmiF9oSQDl9f6ximEy1P1wKa22Zqfn5X+Ykx6JjzZcM0+v2Wrg2iT/mp38o9JxUnUhfuYr6Y9mrRaLehcmXjSJCEnrJFRMmnIqByUIz207LT5dZkmYganCW7xQR6UvazBS8tB8eEAG7kjeDw+miPJmyKxAGpQmNCv3POdmmrlF0qyPiN/yizXZeqpiWZilsjm+tdfnGq2/ZuVNouVLmfwB/n4xX7R6P5QJVJKpZIqkupO/XrDvOeUAfUKf1Co1UZejK0mUS+8+VKntf8YFllLnBRILLUM1H9Gnida9XMuWie9rBaJKsM8KEkkP0VQoNljoQ+rsTH5U5EqWZqygMCJUpJBwcS1ArcBlnnWCB/EKPrqQkImTcCafm00DYlDrMNwAwvXM8Y6s9nCjk4141zOprE2ztnVOsEgU9kzFffWzbsm7Ya3Ps+VMpZZPugZmtTw3fTmR75UJTjZeNmLxYWFAz7gKEnuqWHflA067VTFKCFgBIcuCSWzAD0Gjl84varjlqDYSO0/AwPL2WRL6ySrEQQXIavZXKNGNu6gf8herlIlzmFM4ZWCe9QSGzG7OoHfugC2WEy5qpZzFRxBy+uBiJCy5YxOyS6wwlklWkkVKS7hqgd75579Y/S5hSkgBR4O/LNT5CFN2S1rWEISCczpTUn63RZ/VJSB1usqjnwyyAEaqHuT5SqHj8xeu8xqrDwKVBy1GfnECbzBPtBq03w2tMmUoEhKSOFG00LiE9sulkFUokpHtJOY1pvH1WBZfwZmNkPepzaMKjQDwY+deUK56mPHxjo2lszTv7ngy57mM7rqcI0/aOvZAopu5USEGzFt2KClTJS2wqAUgnRQ6rjdmH4PC62oA9pBByYvnuqI0OVdaUpYJAA0YRSdsJYl2hAPvoxAfxFJPH2XizExLVU8967gNmk0iVUtoik20DOn1yiU2oHsh1G4QIqDzPr674WXgoAHh8/wAYItdoo+mXjFevO0FvrMw9Fk2R51cM9rwsg/8A6ZA/7yI9Qx5U2RBVeNkO60ST/wB1MeqorEgMXW6YAtuA8zERIMKNprThtAH7A81R8sltfOvn4R5eT1AXIVIlyYSUDCNVWdqioiT1cKFc98BlRBdDkHMfEb/OCJdqCs6EaQSlDBIYQW1XcFApUAQd4cEbiPhGf7R+jJBJXIGE/Yc4T+6T7J4Zco1KWsEViGdZmzqDAnGye7GZvMHTSiej60BEpUhThUpRGEioCiVVGYqFU4cYul3ID0FBQDdC68rkBPSJYTB72WIaJVvG7ce6B7svrCWVQgtXy58IScnvsxvG11LVaiwA3wOg4e3SPhtyJiHChSE8y8k4nd9KGH5soU8hE48RYVDrVOSmtAfHlCe0T5a/aSCeIrlvziC85hmew5J0cDjmWbLWFlku+aUqKpcxGH7bMeRCut2RC7F7Il+NFUbO5ZLps6JSCU0dydSzOz5t25wTMmhQZwRuoQ1d/wBVir+vrLJS5c0YHdy4Hv5QVKuq0KHWIQM6nt0hoyErxqLOLfJjJLUjo3KfZ1GbViW4pzzFVdJHNsh9fjCuZZ5qFqSVJWGYnRINATur5DfBNmt0qRKISvGo+0pvqghIFG40ra1Es+7jNtvQI6iT11EN1U6kcXoOJG4xoclKUpCUhkpDAbgIrFw3igpUumJZqeCXAr395h2m1pNHh4y64xLoSbMYSZOIxh/pM2jE23qMv2ZQEpPHCS5+8VRp+2O0PqlkIFFKB1ryHEuB37oxNV3dM5JYku7b6xfhAAkWS4VZr2JTEqryYb+0D4fVYQzbtmyizPqCN3DePKI5k9bAlKmORbPkYfxEHkRGs+8KnJmgBMpU1QSATwAJ8o4sV2TpyglKSOJow3xfrl2fTJSPeXqWduXjAZMi4/3jMeJsp+pBsjs41ps61Olpssga0Wk13V0jfnjKbolDp5VP7xFf4hGrR3p3L2TM9VjCEASgbczmtQ/5af8AyXCuzW7sjj0nXxLl25CFrCSZKCx4rmDPsMJ5FpBDguN4LxF6nDbEy30zjgBLrYrzbMw3k2wKzY/XhGfWe2MYaWe8TviO2xxzYQ+xLxLl7j3/ADiaXM0ORiuWG+qsfCHUi8n+UWYs6mQ5MLLCJsrfFH2xn+rlM9gUPhmjgcldhOE8DqA0XW0XkAGevlFH2xtiFylpJopk8PaB+EZmKFgBubiVqJkMopmI6SzTUpcP0a8JTXRJLlBfjh5QCi8JgJTNlqlnMEsx3sQog9haKzJutckvImGp9irE8GyPKLxc92WiYgKntLJphCnJ/eHsH+IKMBlVVFfEfjcg3IJd4ls4/Tb4UUkOR2wyn7LncDxBKD3AKSfuiFM25wSyZoSRnjwqI7ErB709kIXGpMoOZa6ny4b4YEAOsEpy0zB7m7oYWi+jk77jWlfruEKJOx5QVLTaElRDEKCgCOQTRoml3WsNjmSX34lnzQIY2MXamLVwf1Q1NqwoLiq6k+Xa0LLxwlDpOemb8u+JptkSosq0orolBdsqOoCO5HqyFBsUxRyCiA54JS254EJx3C8g3QkV2kEhKhgSAz5YWy4Qym3pJs6MZmpW2VX7hWscpVPnpaUjChSSQpQZL6OKK45dsByth0lWKcpU1VKGgSdcIDMOb0jjxJtoJYgUDEdumzLdMxqCin3EbhvL6+UM7t2IKmxMgEcSe6g4xbbLYUoDAAcAILXZQpL4ynUFMEfUHpdCI4AbMUydkJKGOALIIIKusxAZwDlv/wBIF2hsckoShaASHwAUw8dwHnBV73yZbIlqc+8ogFuFAz74VSFY+uaklzV35/W6ABY7j0x/Jgtku9KBQAdnm2cFBDR9MuowljXl3fJojWtnej5ZN3wdExl1qT3aoesSg7npJeX7wjUoya7ln1iQz/2kt8vtDONZj0fSilM8z1hthMo9L2zHTzROSMS0S0gjekKWacQSeYMZVKu+bLU8lRSeD+WUegdqUvOH7g8zFZnXOC6kpAcueJ1POJX9WUyMrbj8Xpw6K11M5kbTz5dJ0on9pIbwND4Q4sG1MpZYLCTuVSLIbCXYiBLbs7LnJIUhPbQjtzELOfG/YlS4XXprhVktwbPODvykfcJeM5l7PWiXMwSpikh6Vox94jL/AEMaDc11CUhiStWqlM5PIBgOHnCs6Imwbudjdnux1JF2uaodVKu38Yrdvuy1zJmNSCEj2RiSo/vEA+HnF3Sls6x0EE9n00Kx5ShsCc4DCpW9mwrpQF5gFgQxf/SLtZlAjlwMJp9mCuBGR1TxB07IUydqlJKpax1kkpPZr3MY4k5G5AQSmquXgzwzGKNtrYVTFI6JeBTqchi6aM7j6rHU3aRSgwccYMuFKZyiFOTUv9Hjug15hgxEHxhVO5UVXFbAWE5wRmUJ+WcSSdlretTCaWBAJwpSz6tm2tI0NeCQoA1BqTSj0c8KecMbROwpJZ20ijykb1/USfq/7lKun0aYSDNnzFkKFEnCkpGigA9eeXOLLZNn5UoYZaEpIcgmpc5lzWJDfJUkBKesdN3F90RLskwsor6wy3coQ+Xl9zVQjvUnnT5gATg62/3ef4R9kyyB1i51gQX3hOFQ62mGrxOZq1DRP18M+fKFdw6I1U7URmS3PyhLeVqlg4ApQcE5skPrv05Q3s8pPWwMtSWCiTw8f9YqW108JWFqoWGKncfrdzglxEkXCVgDBpM8Od4zB/GCcQIKnKVDUVfmNfxhMi8EYeuApP2nYpHBQy5GnCP3TlIxFRXLcddikpZvbAyfQglJ4ZRZ4oXk/Mb+tNRYwkmhOR3sfhEM2Y/Z3Hh4P3QOLUFZgKSQ/A+MDzlFLkF01zqpPbqPrjHBZ3KMLoS1pkk1/OIbeHWkN58TxjYYxC5baDa5A1M2Wx5zE/XKNwaLsAoTzfVGyKlV2ls5M4KPsBAy3uo7uUK02gKyNItN5e32CvaYU2y60TEgeyxLEZ1z5x5fqcV5CRK8GQBADFM1AUPj9awvnymd8s+wVcwwtliVLUwJUk5HUb3+cDrmUpU5UiIgqdz0FaxoxNYQFTFr0LBL7hq3Eknth7JIaOp2z7IC0lidNH4HR4XqWUUUCnm9eIg8mzcxKK0I4SWrpx+X15R0ZghSi2xIi3htIGzMOI3DZi6Z/X0YoO0lkX61jllsSQ4ILFnTpwAi1z7bu8NYVGUJk1i/VDU3mrDjFHpiVa4vMg4biy7tn59pyY4WJbR9OsQOxjD2wJmWVRCQoKUMPsFRFXyYkvWrGHuy0kIMwB/dz/igz1hEuYSvMmhIy0z0pDsma9SYLUgsshc4FcxwVAJYhiwGZBycuW0eGMpYlpwKLBIZJO7cTwgmXbUHUR9xJOVYXYPRg2fkQFM0k/m0dqqDmNT3RKLETVairwHa2fbEtptiJYdR1AYAkucqCsAKnTZr4h0KBiBDhRWnIE06lOZHZA0B3N5E9Se0TESwwS5HupFauAwyz8juMCIkKV/aH7QwIJCSFZBZ1YbqZxNY5SSoJDAN1R+yAztm2QESesBNpEvRSGH7wJfty7o1UL76E66lZl3gbLaifcUagZMasORy7Ie3vd6LRKxyyFJIfyfka1ELdqLmJrnnUaPXup4GK7c+0q7GtjWWfaSdd53AxWi64mc5umEr973FNs8wmWCz1Tp2UbdEFhv11ZlKtQSQ5y7uHnGrLkSbbKK5Zo9N4erHUV0PYcozvarZAgkhJBGoEPVgdNEkHtf6g4nhSnQ0snMFkoVyA9k8qHhUnideJBAWDLXuUM+KTkRxBI4xW1T1yzhmdit0FybcVIwLHSS1aO7Hekn2T9GkN8cDyR5ctqCrbZmz6eS4qXHSpc0yqa9useh4807M2kIttnSC72mSkq1UOlQw+e9o9LQ5BQk+Q2ZXr/n4Zgc0winaYElTgpNM+FOyBtrz/vAfLAnzVCxNrc9UuO760jxPUNWVp6eHHeMGWFCAxTqaEQALmIIOjkM1c8n3cY+yp9BmTwpBMu0lVAWGSiPd1wj9quendAAK/c62TqcWueHwvQUPZpw47ucB2qX0tC1e4ceDCCLXJRMbq4SKIKc+XHfXjAVondC0sgkkAlW8ZsOAgHH9RmP67iS0WJaVMAVDQgEv3ZRyqxrTVQw/vEJ82iySbtE2WtSwcIFDlXeIol53fP6QpcYdFVJI8ge+G405Vy1GtnIuviNZc0lxJSqZM3pyD7nyfeWgmy7OLlDrkhSi5IDBzok8BTi2kTXKhMpCUDNgoqeqiRUvz7mEW+XNTNQy2fIjfuPlujAbJVTX+4rK7CmYalFnqtUkkyMCsTPixOGfIdvHsi1XWvpJQKvaYYgQHBbIwBeVlMtWEkke6de3iI+2a1qCSUkBSc3dlc6Hm4q4HI8h5Hiw3MdfbzXqFWm6paSVA9GWJ6pzbOmRiA2pagUywUJUkOsumYCTkEEMKak/egRNmUtSVYjMWHCVTGIS5BOFIAJLgNUFgOsjU2SGcI66nYqJoD2N91A1qxcxxAG4ksTqSS5SUnEfbVQqLYlFsnYaDIDsge8ryKQUyxjUHH7IO4n4Z10eJpbDJQUtQ9pVKPmMPsp3Aa1rnBUqxpCQMCaZVJHiHjAFvc3cqWy96n1v84C60kKUpquQBlo7MMqw+2ssKlMuX7aKipcUpTiYmtFwylOyMCiGxJ+T8BBNkUpaMM1LLSGciitMQVkQc9/KKVcNoCZ1uQXNfSbXLYsJg9pDsaajnFa2n2YLkgdgbvaBdobrmSZnSySoKFXFCKwzub0gypiQi1MheWJix0ckeyYdXyO4N1r4lJsl5zrJNxIUpPezbiPe7Yul27dWa1DBPHRLLh64T8Rpv7IkvnZRFo60tSVJry4M2r8YpV47E2pCmQnENztDOSsKMAgg2I62o2XkLGJM6WNaqfPlrGbWmSmQrqrxPRgCHhteMpcgYJjdIaiWkmn75+TQLdd0B8cwPqEsDQ+9wD0A1zIYF2p7R3cU3uPU72Tkn12yKWCHtEkoSKEvNSy1bkjx5OY9RxgezNjxWuSsjKdKJJYV6RLBzXlVzuNY3yHI1xOQVKLttPwzxr1E/wDkqALDPCpRSo4QCSKZb3bQx92+BNtSkayk/wDmuJrMiXIl9Y4lnQZCPG9Ug5metgb/AKlE5QhYZ3SDmcieA+y+89kGyrR7KEppkEjvOfiT28R03nLWhQLYnfUudMVDh8/OPibQJY6pJWr2lN3AfZSN0T9Qtn4jUHCklwVtVskj7I+eZjhNl6bMBgXJPu8t5+cA2CUqYogZP1jpB9pvBKR0aSyRmdSdYauxbdRRFGl7gl8XmUtKQkhFGIzJ49sN7DdQ6AJWHcOp2NfwOvCBbDZMawQGSMt/nE20F+pkSygOVkNy5xRiAo5H/iLck1jT+ZTJiwmYpAPss37pJAI7QRDe6LzCVB6tTmPwhzs1YgqznGHC6sdzN8++KxeFlMmapIdgWB39sTZMLKA4lmPIuS8Z+JaL3SmYgH2tQQ2mefDMRXpMxlBqvTcD8o6um+i+AkMrwO/4GF9pnhE3C4PWFOZy7oE27hpiJwUoY5VLcspQbJg4B3h3dQYnqhnLvuMqkjCxSOjFAhgMROQbIV0yzfdH6XKAALDmVP3OnwHwp0K9YsAPZbz5l+7mRFL+zZkai4Da9n1TesClM3PECdMkjq+yBRvNzHyWLTLH5xILayziB4gFlDk0GG8gNYitF6BneJGcNqpQissQ3lt0mS4UVlX2QlQJ72EVqZt7PmqZIEogukuagVIKqAA8hzix2nZ1U9ZMwjET1UHEGG7cd5qe4QwTs3glKQlQT1FJAD1UUsVKIqc6dmgivGMaAWNxTliddSO6ttJFoAl2n81OGYUKE7wYWX7sSZpK5RSFZ9Uukj6+jnFXvy4ZllUJZT08sAKDAhSHegPwPhCqz3muWWE+0SRuKSW4UPwisYz2hiOQ6IjJZttiUWK0a0WGIfNifhEVq9INqmDBjUt9wA13s/dES5omFJ/O2l81LUZaRwZutqXg269nA5WsGu7Kgcsx90fAZwftAthBpv8AzF93XSpa8cxJWonqpJbEr7LfZDgnsGsO51yFGHpj1lErUAoO74QMmDAZ5DEQHNDYLqu0JebhY4WSMwlIcAZ1zfjU1xU/W+X1glTKwA4lkEh3KlGrlgOO7fCDm5NQjRjAEBuWS1psxUzCcgS0AnDixpxEanCCCSak4BlQbjGO3IgqtMlQSAOklhIeqU4wa0zLkmuZMbDFWDqTZ+xMt9Il9pkXgl6ESEKfIDrzczupCAXmucXKlIQdclr5P7CeJqdAM4H9N9qMu9JaktiFmls4Bb87OqH146RU7nvWateqie2Ay4Ax5RuHOVAWaJLtSUgMAlKcgMs+8mvEnjDSwyFTQFLPRyw37y+T5CE93WMSwJtqLDNEse0r8OJp8SbVfappDdVI9lIyHzPGPPbEBuegHLaGpYfymycCEhCfrM/CPt32IzVAsW1fjm3jEF0XOqdhUsskab+Jg1e0YQ6ZSaVZTg8PrOBCdNk6iyexjjS33imzowpDrIpw4mE1lu71hWJVXop8i2sQ2QLmrc5nPyi12WQmUhywAqTDkBztZ/SIliMQodmSlaZMt1EBKRCu5Wny5ilJGFa1MDWjAfCFN7hVrmMhRwg0FW5t3xabssQlS0oGQH0YqRvK2uhEOvjSyfcZk+2iVWK04EJWpKk4kNudmc7j5iILgsU+fOTMWyAC4AdX3mIc+HKNG2juhFoKqDEgAJVmQaqIzFCMNOUJbPZVJDdIjtQrLPMzq/CAKgGgIwZGYbMM9WUTVaG0BRme1fHtrxitWuw2qTMVMB6UH3QcOZcEgu5DHjxMWK0WFSylSVpK0dYMnC/AnEaHJ24wKi/OkKnMpBSWUyyvCxY4mYAvufnCMjjow0HyIkt0u1IZ5DvqmYCORo47oGk2C0z2xJEtGZS+JSmrhrhAByzHOLLZzNUcKlIO73uT13A1ePlqtaZCk9JiBJYKSmld/Wp8XgF9vxGFydXILPYLXLaVKXI6J3SJgUSjVg2m7POCrbesxE3B0HTEhONSFMC76KFDQGpiacV4er0fM4tdRmT2mIrNNwFEtRxKW4x71e0x6oAcAgcgIYV+aibgtqviTiJtEmZjUwAKFKHBKSlwTXPNzpC6bdCVKJEhhuW1H4gnjxh/eEkTApJZhriKSkgMS4FKvrVyI/S0aKJWpAClOwwjQnIAsHbNg8Z+nqbcBsF0JlgHDhWQ7hLMODpy7XNIEtSnW6UgpyBORwqdRP8AFh5sdKwZabS4IlpxTFFqBnYAuSxOEPU178hpNlKSp2JQKnrVUSWAoGAqA2gGVISN2xjCfiQTbyRLJQlyZbFVPecEAlwASTlnTQQD0SiMkhausskqX1QXA92pIB5JGeKOVyTiwg9VKsayxdajmQd5PVGbOnQRKiXOdyUOS7YVMRuYF2AAA4CHotQSYVdMhXTynX/eS/d/bFHxOI1uMmuhU0T5TlDdJLyRvWmj4s+yNZi7B0ZHn7E8/wDp7SReUtTOPVkCv/Mm/OKPc1/rs83pZZAUARUOz8N8aJ6bp6fyghCmrZ0EPl/aTXHDIRmV4XdhLpIrUQ00dGLFjqOLLfU6dN6xJKsyT8TGlbLXApQxLLJFSo0EYxZbUUqBHVUkuDD2ZtfaprS1TVKDhg4Hk0JyY+Wh1HY8tdzYr32tlplmTJOKjFYy4hO/nC+5LIqcWFEuK/KK7svs7NmEFb1+qxp1jssuzSnWoJAHLsEStjDGpUuTiuh3J7PLk2cDGpILdvhC63Xt6yejQCEP2qhLab1NsnpCEkJFA+7Un5cotV2XSiWHOfHsgfc3sXQmUqe5tmE3Vd+BIeIr+v4yAEoTjmqyG7iWgO8dsZSAUyuuoFsiAD8eULLvkKmL6SYSVHw+mMNLhBwSKCFjzeObmQrB1y61EqVuc6DgAAIWW6eJMwpUSAXZmCTRy5AzbWhoWyiy2eUw3xVL/UibOUhwoJCAsEnfRsJFdK0yeNdaUfmcptjBLDalzQpSFBIJZIqos7AkkgPqzntjhFxps4VMGJWB9zq3iia1btg5MuYE9SYtLBwFsvLRsILZDN4WyZVuWoBc1KUO4wS0uWqKl/Ewgr8CN5fJjO7rwTORiUDLKCRhPLNyN2g+URTb1S7OkmjgitedD2R3LSU4xNImJzCiwbgoUA3uPCjo5lmkYjhlpUp3BxKJcZN1+Az3Qkrbm4wVWpbUp6odKDx18qcnhfetiE5ABdLF3BAKWqCkVT5QN6ozlC1oOZwrUp9TQk/WUDovWYR1yihyS5J3cSS+X4PXeqk51CVW/opb4TQsnMlxR2z7N79oKLKWK5q8IJxKTQZPnTKpzepIFTBNjAmgTSkgVYuCP4RrkA43UoASKmYJnWUQU0ISctCH+PCEk/AhCNrqLpKmbHQPokangXJ4uDAV7zwCUp9pZKsias2m7OnDtPmWnCC5qogVDMCxANXDuDnqKUMKrCBNm9IpsIrU7s3GQz1b5qA+Yy5GmwhICVip6xxHDqWyUCK1auQjk2hK3SlglNeqmhIO/NXcqDL5KVMSUgBOasOpcMFDPu8IRm8F1woWtqYiyQ3Eu48IoT3C4B1GN1WjFaJTOB0ksl0+11xqWNNzNGsxjV0WtSrTIJQgAzZYfpA/tp4HF2nujZYtwigZJnOxMT9NtxLnWtExIcCSlJ3hlzC+/WMulWsy1YJlU8QxHxjYvSjtCmTeCJai2KSg965oocgaDOKtbLos9sAJASWBdJrXN4xnKnfUJcYZfadyk2y7AoBSC4z+EAInqQoHIpIIPEF4sFtuCdZCcI6WUTlqOLGI5lmlz0lQzO7Rhkd0GGBGoBUg7jqx+lm1ISEgS+BAb4tDW6jbLeRMmFSknI6dm6M2tNgUjJ2h1s5tjabMCmTMwj7Kg4/CAbHr2w1yb903nZ3Z4Sa6tWOtpdqZVnSUghUxQICQXbRzujJ5m3lvnBjOwg06gbyrBtz2Ekha1OdVKOsKK8FjQebXLNcdgKzjUOMXewyGGUKLqkASwRWgy+f1rFf9I22syyoTJkgJMwHrGpAy6o8HPGAxjc3I1zj0h+kQyibNZlMvJcwH2a1CToePOAthpalAqVVRxKJNcRGRcu2Yc501ikXZdK5wVMU6lMVbySA+Wv4RpKLVKsdlSupSAAkpIc03scxnDX6r5i0/McyFqVLSWGI5pdwQXq+YFKPSmUfH1w4QpXXxllOWCWzBqfZfdCS67yRamWl2OFKklZRhmAdWoHWoCzFt4cwwn2lUsgKxFdQlmdeZBQcIRjqXBA38435ShaMOIIBBycYWAFKaM1N4bPhEBlZmlfaOSi9QkEB25v2s5jRPl9IsDEZiRhdWJKCzdRKlU0qU0JaPstEw1Wps+qEjCK7/AGu090MW6gaudqSdS43ODprTnx7cgPyYmcp1Ulh8QHvatXJJBc7x4yWyylakpJVgJLgODkWciuEs292gsSQhITLATuAGr8BvL8T4gxIEIAGA3veICFEsAxloAqchjUz6JUAA2agNYQXnamwIoCCVK1qgFWGmYDFyPs0zIg69pKpigUMQigJyLOcR4Yi53AgjIvSp9txzFVIACkIfPCSEYlNqorKyP2DucHiSxAyNuWi1XssSVTFEqmKNBn1lp6qdwZCj24uEMtnkFUsAkKoBiNQWq7HMCihy5QitstkoSVfth9CsYEudQEl+J3aWe7h0SMNRhTiJLgszAFtQADnqecLyCl1DQ7gdunEzWGLElJwgnqkAkupquxTo0CWmU2GpWSahYSSotXo2NAN9Yr1735gtJDBSQAFA6uSpu4gHtgmRtRLUpziBNC7EcnzAAGWUPXGQogFxcsVgW1skplqcCYjGGCQOuNWcmho5BeNejGbjtKTaJAC0kdJLYYj9sMwxeYcxs0U4epPm7Ex70ubJptVtQsqKVCSlIYjRcw5EcYz+bcdqslUqC0jIHqlmckPTKmesWj04X0uTeUsIp/u6C/8A1Jo+GYigXvtZMtCMJcDVia/XjHFX5fU1WTj9y0XNtYmbRWbVfPMZMOcIdpbZKTNBkBle8RQHsyPP/SEaLDX20tUYkl6gPUZ6gO3kWKsliUVBaq55vu37xnHBApsTmyFhRjm57dLmjAtICmZtw/ZH1pHN4bKEpK5YY7o+W26MSSv2SmruKDmHcRxdW0SpagmaW/aAz0rvo0ab7WcK6aS7N3zKlKEu0JKWIGLdz3c41e6jZyl0zZZTTUecZHeSvWZwCUhkiqmZ3y+uMCq2ame63k3OlIW+PlvqEH46E2i8tvLFZkf2qVrDsiWcVewebRnar2XeNp6Sanq5JSMkh8sw5hDZNl5iixp4ecXbZ25UyxV3+t/Y1NNYziEmglv2jOwWEIbCGIq2WR57w1PCIb8nmbLVJlhgkBZFCSTiP8P4tR6PPUypLUGRbeRka14dvN4pFzoTNM0FQUU4VpKM2qHLsWbRnerwu4wiUK779VIkql9aXOTNE2WcILhcvo1AuKdQhQPE84u2zxmIBlLwsQFYklRx4xmlRLF0mrajjFfvC6kC1KVMlzloASlAls7gJ9on3akU3jJouN32EMCRh9lIQkkYUpDAVNWDVOcc5BmKCIehBAZSsb5kgDOgBAo+kcolkAYTTjUfMd/ZpHFllu9VpANOsvLtNY76yKviT2UbNiPIivARlzSJFa7d1SA4VV945b/wORAhSu8lKmdElR6qes2SSSqpLVNEtuCsVdCrTeCarI6yQ7cXwpS/7Sg3JOLmslS+jBWqpWpiaviIqODAJA3YaZNC23NGoLeN3TZyVCWpKStqkkMhLsBhBbEXPLEMjCmy7JzUFlAMVJAIILJAU5bOoJpx3EtbrEoBOg+TUA3aeNI5tt5YUqUoEMG0NVUFe3Xce1gJUTKBMRyJHTWsApLJ6wBBDtVLDcAQk71E6gCDrXeCuimrei5igjiEkdjMgDc7vRnIss50KUk4mFG1JYDnUvlmCKwFbrGDgl+zhcAjJxmW1dWMnfnwC+zCAoSjzpPSKWoEqJUedKB/jzgJSa/X1oYs1suzCsBRwTWdKgCxbUkD61aFVuQonrJAIzIo/EjQnu3PFysJMy1JNl39estf7+S/+KnKPTcea9nJGG22TV58n/MQfjHpSGiJaeffT5KCrzlBwD6vLAcgZzZuZOkZ9d914z1nAJYfMR60tdxWecoLmyJMxYDBS5aFEDNnIJZyS3GOBs3Zf1aR/hS/5Y4iYDPLBQEKCAzgsVbgaFySzAP3msS/lQCiEuXzUxBoKYUgBLmpYk5VDV9PK2TsRzslmP8A0Zf8sfRsnYv1Szf4Mv8AljONwuU8zXfNMyaEKfCp+q6q1di5qDDNd0yHqlAehGKo11IJPKr6CPRA2Ysn6rZ/8KX/ACxINn7MP+Hkf4aPlGFfxND/AJmAWC5pKaJAFdDiPjH2xS1GcQkKQhBYlWZIozYjwJZqUjf13FZznIknnLQfhH78hWf9BJ/w0fKA4H8wvIPxMZlSCcsWWdeAZmOpAg2TjSdFc6Hy+Eaubgs2fq8mmX5tHLdEibokjKTKH8CflAeL7h+f6mdyLehuskpOeQO6CETwdVePnF9F1yf0Uv7iflHX5Olfo0fdT8oHxfc7zfUoyZaXJYknMlo+zZoSB1VAUyY5lm5cd2oi8eoS/wBGj7o+UffU0fYR90fKO8X3N831KFZ7agAhQUghs6/Ev2tH4WtJyUC2bFqmrDuJ7zF8VYJZzloPNI+UR/keR+hlUy6iflxMCcP3O8/1M6n2UKVUMxCqZKU2EUyYAtyEQWqyFWAVISDUEAuqpLGho1N5OcacLslDKVLH8CflHQu+V+jR91PyjBh+53nH4maJkOGyIGYDdhTpzHhCm2EnqghhUu+ZNKZinm+4xsBu2V+jl/dT8o4NzyCXMmU4yOBNPDiYPxb7meb6mT2eX0aU5JGLERp1aDscvpQHdEUu1DpCDkzAHU0bjkfE9mvG6ZJ/upf3E/LiY+G5pBDGTKI3YE/KMXDvuac/1Mht2FRCTmKp3hmFO/yhZalJA6wcFg7Pm+mvKNwNx2c5yJO/+zR8o5Vs/ZjnZ5By/u0aZacTDBi+5nm+piF03WuXb7OQMQ6eU43ddNeyvdG/QIm6ZLg9DKcFwcCXBd3BaDIct1uJcgnU/9k="/>
          <p:cNvSpPr>
            <a:spLocks noChangeAspect="1" noChangeArrowheads="1"/>
          </p:cNvSpPr>
          <p:nvPr/>
        </p:nvSpPr>
        <p:spPr bwMode="auto">
          <a:xfrm>
            <a:off x="77788" y="-1176338"/>
            <a:ext cx="1924050" cy="2381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faqs.org/nutrition/images/nwaz_01_img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438400"/>
            <a:ext cx="3305175" cy="4086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La cebolla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502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Un </a:t>
            </a:r>
            <a:r>
              <a:rPr lang="en-US" dirty="0" err="1" smtClean="0"/>
              <a:t>bulbo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sabor</a:t>
            </a:r>
            <a:r>
              <a:rPr lang="en-US" dirty="0" smtClean="0"/>
              <a:t> a la comida. </a:t>
            </a:r>
            <a:r>
              <a:rPr lang="en-US" dirty="0" err="1" smtClean="0"/>
              <a:t>Mucha</a:t>
            </a:r>
            <a:r>
              <a:rPr lang="en-US" dirty="0" smtClean="0"/>
              <a:t> </a:t>
            </a:r>
            <a:r>
              <a:rPr lang="en-US" dirty="0" err="1" smtClean="0"/>
              <a:t>gente</a:t>
            </a:r>
            <a:r>
              <a:rPr lang="en-US" dirty="0" smtClean="0"/>
              <a:t> </a:t>
            </a:r>
            <a:r>
              <a:rPr lang="en-US" dirty="0" err="1" smtClean="0"/>
              <a:t>llora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la </a:t>
            </a:r>
            <a:r>
              <a:rPr lang="en-US" dirty="0" err="1" smtClean="0"/>
              <a:t>corta</a:t>
            </a:r>
            <a:endParaRPr lang="en-US" dirty="0" smtClean="0"/>
          </a:p>
          <a:p>
            <a:pPr>
              <a:buNone/>
            </a:pPr>
            <a:endParaRPr lang="es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590800"/>
            <a:ext cx="4191000" cy="407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La comida rápida</a:t>
            </a:r>
            <a:endParaRPr lang="es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3424294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398305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Cubrir</a:t>
            </a: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 smtClean="0"/>
              <a:t>tapar</a:t>
            </a:r>
            <a:endParaRPr lang="es-US" dirty="0"/>
          </a:p>
        </p:txBody>
      </p:sp>
      <p:pic>
        <p:nvPicPr>
          <p:cNvPr id="21506" name="Picture 2" descr="http://www.worsleyschool.net/science/files/plasticwrap/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99" y="3048000"/>
            <a:ext cx="4252863" cy="3381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La cucharada</a:t>
            </a: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medida</a:t>
            </a:r>
            <a:r>
              <a:rPr lang="en-US" dirty="0" smtClean="0"/>
              <a:t>. </a:t>
            </a:r>
            <a:r>
              <a:rPr lang="en-US" dirty="0" err="1" smtClean="0"/>
              <a:t>Más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cucharadita</a:t>
            </a:r>
            <a:endParaRPr lang="en-US" dirty="0" smtClean="0"/>
          </a:p>
          <a:p>
            <a:endParaRPr lang="es-US" dirty="0"/>
          </a:p>
        </p:txBody>
      </p:sp>
      <p:pic>
        <p:nvPicPr>
          <p:cNvPr id="3" name="Picture 2" descr="http://static3.depositphotos.com/1006009/205/i/450/dep_2057503-Aluminum-measuring-tablesp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577215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La cucharadita</a:t>
            </a: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medida</a:t>
            </a:r>
            <a:r>
              <a:rPr lang="en-US" dirty="0" smtClean="0"/>
              <a:t>.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cucharada</a:t>
            </a:r>
            <a:endParaRPr lang="en-US" dirty="0" smtClean="0"/>
          </a:p>
          <a:p>
            <a:endParaRPr lang="es-US" dirty="0"/>
          </a:p>
        </p:txBody>
      </p:sp>
      <p:pic>
        <p:nvPicPr>
          <p:cNvPr id="3" name="Picture 6" descr="http://www.tealaden.com/media/images/teaspoon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390775"/>
            <a:ext cx="3962400" cy="4041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Derretir</a:t>
            </a: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sólido</a:t>
            </a:r>
            <a:r>
              <a:rPr lang="en-US" dirty="0" smtClean="0"/>
              <a:t> cambia a forma </a:t>
            </a:r>
            <a:r>
              <a:rPr lang="en-US" dirty="0" err="1" smtClean="0"/>
              <a:t>líquida</a:t>
            </a:r>
            <a:endParaRPr lang="en-US" dirty="0" smtClean="0"/>
          </a:p>
          <a:p>
            <a:endParaRPr lang="es-US" dirty="0"/>
          </a:p>
        </p:txBody>
      </p:sp>
      <p:pic>
        <p:nvPicPr>
          <p:cNvPr id="16388" name="Picture 4" descr="http://images.free-extras.com/pics/m/melted_chocolate_bar-1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819400"/>
            <a:ext cx="3781425" cy="3634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aceite</a:t>
            </a:r>
            <a:r>
              <a:rPr lang="en-US" dirty="0" smtClean="0"/>
              <a:t>  de </a:t>
            </a:r>
            <a:r>
              <a:rPr lang="en-US" dirty="0" err="1" smtClean="0"/>
              <a:t>oliva</a:t>
            </a:r>
            <a:endParaRPr lang="en-US" dirty="0"/>
          </a:p>
        </p:txBody>
      </p:sp>
      <p:pic>
        <p:nvPicPr>
          <p:cNvPr id="1026" name="Picture 2" descr="http://salutwineco.files.wordpress.com/2009/04/heart_healthy_secrets_olive_oil_v-708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3733800" cy="4710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Echar</a:t>
            </a: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/>
          <a:lstStyle/>
          <a:p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endParaRPr lang="en-US" dirty="0" smtClean="0"/>
          </a:p>
          <a:p>
            <a:endParaRPr lang="es-US" dirty="0"/>
          </a:p>
        </p:txBody>
      </p:sp>
      <p:pic>
        <p:nvPicPr>
          <p:cNvPr id="20482" name="Picture 2" descr="http://t3.gstatic.com/images?q=tbn:ANd9GcSbG_6R142D-KYVBeW9QJR1vG_rPko3iv_QOMGDtBZnKy4zgpFk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438400"/>
            <a:ext cx="4779335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Entero</a:t>
            </a: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cortado</a:t>
            </a:r>
            <a:r>
              <a:rPr lang="en-US" dirty="0" smtClean="0"/>
              <a:t> </a:t>
            </a:r>
          </a:p>
          <a:p>
            <a:endParaRPr lang="es-US" dirty="0"/>
          </a:p>
        </p:txBody>
      </p:sp>
      <p:pic>
        <p:nvPicPr>
          <p:cNvPr id="17410" name="Picture 2" descr="http://creativenerds.co.uk/wp-content/uploads/2010/08/cookie_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667000"/>
            <a:ext cx="52387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Freír</a:t>
            </a: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r>
              <a:rPr lang="en-US" dirty="0" smtClean="0"/>
              <a:t>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haces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usas</a:t>
            </a:r>
            <a:r>
              <a:rPr lang="en-US" dirty="0" smtClean="0"/>
              <a:t> </a:t>
            </a:r>
            <a:r>
              <a:rPr lang="en-US" dirty="0" err="1" smtClean="0"/>
              <a:t>aceite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cocinar</a:t>
            </a:r>
            <a:endParaRPr lang="en-US" dirty="0" smtClean="0"/>
          </a:p>
          <a:p>
            <a:endParaRPr lang="es-US" dirty="0"/>
          </a:p>
        </p:txBody>
      </p:sp>
      <p:pic>
        <p:nvPicPr>
          <p:cNvPr id="19458" name="Picture 2" descr="http://whatscookingamerica.net/CynthiaPineda/PinonCakes/PinonCakesFr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819400"/>
            <a:ext cx="4114800" cy="308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Hornear</a:t>
            </a: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r>
              <a:rPr lang="en-US" dirty="0" err="1" smtClean="0"/>
              <a:t>Cocinar</a:t>
            </a:r>
            <a:r>
              <a:rPr lang="en-US" dirty="0" smtClean="0"/>
              <a:t> en el </a:t>
            </a:r>
            <a:r>
              <a:rPr lang="en-US" dirty="0" err="1" smtClean="0"/>
              <a:t>horno</a:t>
            </a:r>
            <a:endParaRPr lang="en-US" dirty="0" smtClean="0"/>
          </a:p>
          <a:p>
            <a:endParaRPr lang="es-US" dirty="0"/>
          </a:p>
        </p:txBody>
      </p:sp>
      <p:pic>
        <p:nvPicPr>
          <p:cNvPr id="18434" name="Picture 2" descr="http://www.appliancist.com/samsung-dual-cooking-oven-bt63fdst-o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362200"/>
            <a:ext cx="4095750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La mantequilla</a:t>
            </a:r>
            <a:br>
              <a:rPr lang="es-US" dirty="0" smtClean="0"/>
            </a:b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cocinar</a:t>
            </a:r>
            <a:r>
              <a:rPr lang="en-US" dirty="0" smtClean="0"/>
              <a:t> y se </a:t>
            </a:r>
            <a:r>
              <a:rPr lang="en-US" dirty="0" err="1" smtClean="0"/>
              <a:t>usa</a:t>
            </a:r>
            <a:r>
              <a:rPr lang="en-US" dirty="0" smtClean="0"/>
              <a:t> en el pan</a:t>
            </a:r>
          </a:p>
          <a:p>
            <a:endParaRPr lang="es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62200"/>
            <a:ext cx="5664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La mayonesa</a:t>
            </a:r>
            <a:br>
              <a:rPr lang="es-US" dirty="0" smtClean="0"/>
            </a:b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usa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ensalada</a:t>
            </a:r>
            <a:r>
              <a:rPr lang="en-US" dirty="0" smtClean="0"/>
              <a:t> de </a:t>
            </a:r>
            <a:r>
              <a:rPr lang="en-US" dirty="0" err="1" smtClean="0"/>
              <a:t>atún</a:t>
            </a:r>
            <a:r>
              <a:rPr lang="en-US" dirty="0" smtClean="0"/>
              <a:t> o en un </a:t>
            </a:r>
            <a:r>
              <a:rPr lang="en-US" dirty="0" err="1" smtClean="0"/>
              <a:t>sándwich</a:t>
            </a:r>
            <a:endParaRPr lang="en-US" dirty="0" smtClean="0"/>
          </a:p>
          <a:p>
            <a:endParaRPr lang="es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362200"/>
            <a:ext cx="5200994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La mostaza</a:t>
            </a: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amarillo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pone en un </a:t>
            </a:r>
            <a:r>
              <a:rPr lang="en-US" dirty="0" err="1" smtClean="0"/>
              <a:t>perro</a:t>
            </a:r>
            <a:r>
              <a:rPr lang="en-US" dirty="0" smtClean="0"/>
              <a:t> </a:t>
            </a:r>
            <a:r>
              <a:rPr lang="en-US" dirty="0" err="1" smtClean="0"/>
              <a:t>caliente</a:t>
            </a:r>
            <a:endParaRPr lang="en-US" dirty="0" smtClean="0"/>
          </a:p>
          <a:p>
            <a:endParaRPr lang="es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0"/>
            <a:ext cx="38671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Picar</a:t>
            </a: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r>
              <a:rPr lang="en-US" dirty="0" err="1" smtClean="0"/>
              <a:t>Cortar</a:t>
            </a:r>
            <a:r>
              <a:rPr lang="en-US" dirty="0" smtClean="0"/>
              <a:t> en </a:t>
            </a:r>
            <a:r>
              <a:rPr lang="en-US" dirty="0" err="1" smtClean="0"/>
              <a:t>trozos</a:t>
            </a:r>
            <a:r>
              <a:rPr lang="en-US" dirty="0" smtClean="0"/>
              <a:t> </a:t>
            </a:r>
            <a:r>
              <a:rPr lang="en-US" dirty="0" err="1" smtClean="0"/>
              <a:t>pequeños</a:t>
            </a:r>
            <a:endParaRPr lang="en-US" dirty="0" smtClean="0"/>
          </a:p>
          <a:p>
            <a:endParaRPr lang="es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62200"/>
            <a:ext cx="504949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La Pimienta</a:t>
            </a: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especia</a:t>
            </a:r>
            <a:r>
              <a:rPr lang="en-US" dirty="0" smtClean="0"/>
              <a:t> </a:t>
            </a:r>
            <a:r>
              <a:rPr lang="en-US" dirty="0" err="1" smtClean="0"/>
              <a:t>negra</a:t>
            </a:r>
            <a:endParaRPr lang="en-US" dirty="0" smtClean="0"/>
          </a:p>
          <a:p>
            <a:endParaRPr lang="es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33600"/>
            <a:ext cx="5710565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La sal</a:t>
            </a:r>
            <a:br>
              <a:rPr lang="es-US" dirty="0" smtClean="0"/>
            </a:b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especia</a:t>
            </a:r>
            <a:r>
              <a:rPr lang="en-US" dirty="0" smtClean="0"/>
              <a:t> </a:t>
            </a:r>
            <a:r>
              <a:rPr lang="en-US" dirty="0" err="1" smtClean="0"/>
              <a:t>blanca</a:t>
            </a:r>
            <a:r>
              <a:rPr lang="en-US" dirty="0" smtClean="0"/>
              <a:t> y </a:t>
            </a:r>
            <a:r>
              <a:rPr lang="en-US" dirty="0" err="1" smtClean="0"/>
              <a:t>salada</a:t>
            </a:r>
            <a:endParaRPr lang="en-US" dirty="0" smtClean="0"/>
          </a:p>
          <a:p>
            <a:endParaRPr lang="es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438400"/>
            <a:ext cx="4590711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agua</a:t>
            </a:r>
            <a:r>
              <a:rPr lang="en-US" dirty="0" smtClean="0"/>
              <a:t> mineral</a:t>
            </a:r>
            <a:endParaRPr lang="en-US" dirty="0"/>
          </a:p>
        </p:txBody>
      </p:sp>
      <p:pic>
        <p:nvPicPr>
          <p:cNvPr id="89090" name="Picture 2" descr="http://www.fabawards.tv/includes/files/2009-5006-A12-Isklar-Mineral-Wa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95400"/>
            <a:ext cx="3057525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La taza de medir</a:t>
            </a: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7760"/>
          </a:xfrm>
        </p:spPr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cocinar</a:t>
            </a:r>
            <a:r>
              <a:rPr lang="en-US" dirty="0" smtClean="0"/>
              <a:t> y </a:t>
            </a:r>
            <a:r>
              <a:rPr lang="en-US" dirty="0" err="1" smtClean="0"/>
              <a:t>medir</a:t>
            </a:r>
            <a:r>
              <a:rPr lang="en-US" dirty="0" smtClean="0"/>
              <a:t> los </a:t>
            </a:r>
            <a:r>
              <a:rPr lang="en-US" dirty="0" err="1" smtClean="0"/>
              <a:t>ingredientes</a:t>
            </a:r>
            <a:endParaRPr lang="en-US" dirty="0" smtClean="0"/>
          </a:p>
          <a:p>
            <a:endParaRPr lang="es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908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Los vegetales</a:t>
            </a:r>
            <a:endParaRPr lang="es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verduras</a:t>
            </a:r>
            <a:endParaRPr lang="en-US" dirty="0" smtClean="0"/>
          </a:p>
          <a:p>
            <a:endParaRPr lang="es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450056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</a:t>
            </a:r>
            <a:r>
              <a:rPr lang="en-US" dirty="0" err="1" smtClean="0"/>
              <a:t>guada</a:t>
            </a:r>
            <a:endParaRPr lang="en-US" dirty="0"/>
          </a:p>
        </p:txBody>
      </p:sp>
      <p:pic>
        <p:nvPicPr>
          <p:cNvPr id="90114" name="Picture 2" descr="http://observers.france24.com/files/images/090210%20meitai%204%20s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362200"/>
            <a:ext cx="4953000" cy="3333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6019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…………..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bistec</a:t>
            </a:r>
            <a:r>
              <a:rPr lang="en-US" dirty="0" smtClean="0"/>
              <a:t> a la </a:t>
            </a:r>
            <a:r>
              <a:rPr lang="en-US" dirty="0" err="1" smtClean="0"/>
              <a:t>parrilla</a:t>
            </a:r>
            <a:endParaRPr lang="en-US" dirty="0"/>
          </a:p>
        </p:txBody>
      </p:sp>
      <p:pic>
        <p:nvPicPr>
          <p:cNvPr id="92162" name="Picture 2" descr="http://cullyskitchen.com/wp-content/uploads/2009/08/steak-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14600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Bistec</a:t>
            </a:r>
            <a:r>
              <a:rPr lang="en-US" dirty="0" smtClean="0"/>
              <a:t> </a:t>
            </a:r>
            <a:r>
              <a:rPr lang="en-US" dirty="0" err="1" smtClean="0"/>
              <a:t>encebollado</a:t>
            </a:r>
            <a:endParaRPr lang="en-US" dirty="0"/>
          </a:p>
        </p:txBody>
      </p:sp>
      <p:pic>
        <p:nvPicPr>
          <p:cNvPr id="93186" name="Picture 2" descr="http://feistycook.com/WP/wp-content/uploads/2010/06/chicken-fried-steak-w-onions1-600x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571500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bocadillos</a:t>
            </a:r>
            <a:endParaRPr lang="en-US" dirty="0"/>
          </a:p>
        </p:txBody>
      </p:sp>
      <p:pic>
        <p:nvPicPr>
          <p:cNvPr id="94212" name="Picture 4" descr="http://whatscookingamerica.net/History/Sandwiches/FluffernutterSandw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3571875" cy="1981201"/>
          </a:xfrm>
          <a:prstGeom prst="rect">
            <a:avLst/>
          </a:prstGeom>
          <a:noFill/>
        </p:spPr>
      </p:pic>
      <p:pic>
        <p:nvPicPr>
          <p:cNvPr id="94214" name="Picture 6" descr="http://www.khanapakanarecipes.com/wp-content/uploads/2010/12/Chicken-Nuggets-Reci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96170"/>
            <a:ext cx="381000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caldo</a:t>
            </a:r>
            <a:r>
              <a:rPr lang="en-US" dirty="0" smtClean="0"/>
              <a:t> de </a:t>
            </a:r>
            <a:r>
              <a:rPr lang="en-US" dirty="0" err="1" smtClean="0"/>
              <a:t>pollo</a:t>
            </a:r>
            <a:endParaRPr lang="en-US" dirty="0"/>
          </a:p>
        </p:txBody>
      </p:sp>
      <p:pic>
        <p:nvPicPr>
          <p:cNvPr id="95234" name="Picture 2" descr="http://www.biojobblog.com/uploads/image/chicken%20soup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0"/>
            <a:ext cx="3581400" cy="356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223</TotalTime>
  <Words>274</Words>
  <Application>Microsoft Office PowerPoint</Application>
  <PresentationFormat>On-screen Show (4:3)</PresentationFormat>
  <Paragraphs>72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Metro</vt:lpstr>
      <vt:lpstr>Capitulo 7</vt:lpstr>
      <vt:lpstr>Vocabulario 1</vt:lpstr>
      <vt:lpstr>El aceite  de oliva</vt:lpstr>
      <vt:lpstr>El agua mineral</vt:lpstr>
      <vt:lpstr>aguada</vt:lpstr>
      <vt:lpstr>El bistec a la parrilla</vt:lpstr>
      <vt:lpstr>El Bistec encebollado</vt:lpstr>
      <vt:lpstr>Los bocadillos</vt:lpstr>
      <vt:lpstr>El caldo de pollo</vt:lpstr>
      <vt:lpstr>Las chuletas de cerdo</vt:lpstr>
      <vt:lpstr> Las habichuelas</vt:lpstr>
      <vt:lpstr>La propina</vt:lpstr>
      <vt:lpstr>Los mariscos</vt:lpstr>
      <vt:lpstr>El mesero o la mesera</vt:lpstr>
      <vt:lpstr>El ajo</vt:lpstr>
      <vt:lpstr>el flan de vainilla</vt:lpstr>
      <vt:lpstr>Está quemado</vt:lpstr>
      <vt:lpstr>Vocabulario 2</vt:lpstr>
      <vt:lpstr>El ají</vt:lpstr>
      <vt:lpstr>Las almendras</vt:lpstr>
      <vt:lpstr>Añadir</vt:lpstr>
      <vt:lpstr>El azúcar</vt:lpstr>
      <vt:lpstr>Los carbohidratos</vt:lpstr>
      <vt:lpstr>La cebolla</vt:lpstr>
      <vt:lpstr>La comida rápida</vt:lpstr>
      <vt:lpstr>Cubrir</vt:lpstr>
      <vt:lpstr>La cucharada</vt:lpstr>
      <vt:lpstr>La cucharadita</vt:lpstr>
      <vt:lpstr>Derretir</vt:lpstr>
      <vt:lpstr>Echar</vt:lpstr>
      <vt:lpstr>Entero</vt:lpstr>
      <vt:lpstr>Freír</vt:lpstr>
      <vt:lpstr>Hornear</vt:lpstr>
      <vt:lpstr>La mantequilla </vt:lpstr>
      <vt:lpstr>La mayonesa </vt:lpstr>
      <vt:lpstr>La mostaza</vt:lpstr>
      <vt:lpstr>Picar</vt:lpstr>
      <vt:lpstr>La Pimienta</vt:lpstr>
      <vt:lpstr>La sal </vt:lpstr>
      <vt:lpstr>La taza de medir</vt:lpstr>
      <vt:lpstr>Los vegetales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Capitulo 7</dc:title>
  <dc:creator>Windows User</dc:creator>
  <cp:lastModifiedBy>Windows User</cp:lastModifiedBy>
  <cp:revision>24</cp:revision>
  <dcterms:created xsi:type="dcterms:W3CDTF">2011-06-14T11:56:46Z</dcterms:created>
  <dcterms:modified xsi:type="dcterms:W3CDTF">2014-05-22T14:11:09Z</dcterms:modified>
</cp:coreProperties>
</file>