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6" r:id="rId5"/>
    <p:sldId id="265" r:id="rId6"/>
    <p:sldId id="256" r:id="rId7"/>
    <p:sldId id="263" r:id="rId8"/>
    <p:sldId id="257" r:id="rId9"/>
    <p:sldId id="262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7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1046-A26D-43D9-83CA-80824549723A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92FB9-83E3-40D4-AB78-301C4B52F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1046-A26D-43D9-83CA-80824549723A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92FB9-83E3-40D4-AB78-301C4B52F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1046-A26D-43D9-83CA-80824549723A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92FB9-83E3-40D4-AB78-301C4B52F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8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1046-A26D-43D9-83CA-80824549723A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92FB9-83E3-40D4-AB78-301C4B52F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9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1046-A26D-43D9-83CA-80824549723A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92FB9-83E3-40D4-AB78-301C4B52F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8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1046-A26D-43D9-83CA-80824549723A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92FB9-83E3-40D4-AB78-301C4B52F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1046-A26D-43D9-83CA-80824549723A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92FB9-83E3-40D4-AB78-301C4B52F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2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1046-A26D-43D9-83CA-80824549723A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92FB9-83E3-40D4-AB78-301C4B52F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3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1046-A26D-43D9-83CA-80824549723A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92FB9-83E3-40D4-AB78-301C4B52F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8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1046-A26D-43D9-83CA-80824549723A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92FB9-83E3-40D4-AB78-301C4B52F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1046-A26D-43D9-83CA-80824549723A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92FB9-83E3-40D4-AB78-301C4B52F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0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F1046-A26D-43D9-83CA-80824549723A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92FB9-83E3-40D4-AB78-301C4B52F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1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recetas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Poner</a:t>
            </a:r>
            <a:r>
              <a:rPr lang="en-US" dirty="0" smtClean="0"/>
              <a:t>        </a:t>
            </a:r>
            <a:r>
              <a:rPr lang="en-US" b="1" dirty="0" err="1" smtClean="0"/>
              <a:t>Pon</a:t>
            </a:r>
            <a:endParaRPr lang="en-US" b="1" dirty="0" smtClean="0"/>
          </a:p>
          <a:p>
            <a:r>
              <a:rPr lang="en-US" dirty="0" err="1" smtClean="0"/>
              <a:t>Preparar</a:t>
            </a:r>
            <a:r>
              <a:rPr lang="en-US" dirty="0" smtClean="0"/>
              <a:t>   </a:t>
            </a:r>
            <a:r>
              <a:rPr lang="en-US" b="1" dirty="0" err="1" smtClean="0"/>
              <a:t>Prepara</a:t>
            </a:r>
            <a:endParaRPr lang="en-US" b="1" dirty="0" smtClean="0"/>
          </a:p>
          <a:p>
            <a:r>
              <a:rPr lang="en-US" dirty="0" err="1" smtClean="0"/>
              <a:t>Cortar</a:t>
            </a:r>
            <a:r>
              <a:rPr lang="en-US" dirty="0" smtClean="0"/>
              <a:t>       </a:t>
            </a:r>
            <a:r>
              <a:rPr lang="en-US" b="1" dirty="0" err="1" smtClean="0"/>
              <a:t>Corta</a:t>
            </a:r>
            <a:endParaRPr lang="en-US" b="1" dirty="0" smtClean="0"/>
          </a:p>
          <a:p>
            <a:r>
              <a:rPr lang="en-US" dirty="0" err="1" smtClean="0"/>
              <a:t>Cocinar</a:t>
            </a:r>
            <a:r>
              <a:rPr lang="en-US" dirty="0" smtClean="0"/>
              <a:t>     </a:t>
            </a:r>
            <a:r>
              <a:rPr lang="en-US" b="1" dirty="0" err="1" smtClean="0"/>
              <a:t>Cocina</a:t>
            </a:r>
            <a:endParaRPr lang="en-US" b="1" dirty="0" smtClean="0"/>
          </a:p>
          <a:p>
            <a:r>
              <a:rPr lang="en-US" dirty="0" err="1" smtClean="0"/>
              <a:t>Servir</a:t>
            </a:r>
            <a:r>
              <a:rPr lang="en-US" dirty="0" smtClean="0"/>
              <a:t>         </a:t>
            </a:r>
            <a:r>
              <a:rPr lang="en-US" b="1" dirty="0" err="1" smtClean="0"/>
              <a:t>Sirve</a:t>
            </a:r>
            <a:endParaRPr lang="en-US" b="1" dirty="0" smtClean="0"/>
          </a:p>
          <a:p>
            <a:r>
              <a:rPr lang="en-US" dirty="0" err="1" smtClean="0"/>
              <a:t>Añadir</a:t>
            </a:r>
            <a:r>
              <a:rPr lang="en-US" dirty="0" smtClean="0"/>
              <a:t>       </a:t>
            </a:r>
            <a:r>
              <a:rPr lang="en-US" b="1" dirty="0" err="1" smtClean="0"/>
              <a:t>Añade</a:t>
            </a:r>
            <a:endParaRPr lang="en-US" b="1" dirty="0" smtClean="0"/>
          </a:p>
          <a:p>
            <a:r>
              <a:rPr lang="en-US" dirty="0" err="1" smtClean="0"/>
              <a:t>Calentar</a:t>
            </a:r>
            <a:r>
              <a:rPr lang="en-US" dirty="0" smtClean="0"/>
              <a:t>    </a:t>
            </a:r>
            <a:r>
              <a:rPr lang="en-US" b="1" dirty="0" err="1" smtClean="0"/>
              <a:t>Calienta</a:t>
            </a:r>
            <a:endParaRPr lang="en-US" b="1" dirty="0" smtClean="0"/>
          </a:p>
          <a:p>
            <a:r>
              <a:rPr lang="en-US" dirty="0" err="1" smtClean="0"/>
              <a:t>Mezclar</a:t>
            </a:r>
            <a:r>
              <a:rPr lang="en-US" dirty="0" smtClean="0"/>
              <a:t>      </a:t>
            </a:r>
            <a:r>
              <a:rPr lang="en-US" b="1" dirty="0" err="1" smtClean="0"/>
              <a:t>Mezcla</a:t>
            </a:r>
            <a:endParaRPr lang="en-US" b="1" dirty="0" smtClean="0"/>
          </a:p>
          <a:p>
            <a:r>
              <a:rPr lang="en-US" dirty="0" err="1" smtClean="0"/>
              <a:t>Probar</a:t>
            </a:r>
            <a:r>
              <a:rPr lang="en-US" dirty="0" smtClean="0"/>
              <a:t>        </a:t>
            </a:r>
            <a:r>
              <a:rPr lang="en-US" b="1" dirty="0" err="1" smtClean="0"/>
              <a:t>Prueba</a:t>
            </a:r>
            <a:endParaRPr lang="en-US" b="1" dirty="0" smtClean="0"/>
          </a:p>
          <a:p>
            <a:r>
              <a:rPr lang="en-US" dirty="0" smtClean="0"/>
              <a:t>Comer        </a:t>
            </a:r>
            <a:r>
              <a:rPr lang="en-US" b="1" dirty="0" smtClean="0"/>
              <a:t>Come</a:t>
            </a:r>
          </a:p>
          <a:p>
            <a:r>
              <a:rPr lang="en-US" dirty="0" err="1" smtClean="0"/>
              <a:t>Beber</a:t>
            </a:r>
            <a:r>
              <a:rPr lang="en-US" dirty="0" smtClean="0"/>
              <a:t>          </a:t>
            </a:r>
            <a:r>
              <a:rPr lang="en-US" b="1" dirty="0" err="1" smtClean="0"/>
              <a:t>Bebe</a:t>
            </a:r>
            <a:endParaRPr lang="en-US" b="1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25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quesadillas de </a:t>
            </a:r>
            <a:r>
              <a:rPr lang="en-US" dirty="0" err="1" smtClean="0"/>
              <a:t>pollo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Usa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Las tortillas (de </a:t>
            </a:r>
            <a:r>
              <a:rPr lang="en-US" dirty="0" err="1" smtClean="0"/>
              <a:t>maíz</a:t>
            </a:r>
            <a:r>
              <a:rPr lang="en-US" dirty="0" smtClean="0"/>
              <a:t> o </a:t>
            </a:r>
            <a:r>
              <a:rPr lang="en-US" dirty="0" err="1" smtClean="0"/>
              <a:t>harina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El </a:t>
            </a:r>
            <a:r>
              <a:rPr lang="en-US" dirty="0" err="1" smtClean="0"/>
              <a:t>aceite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 </a:t>
            </a:r>
            <a:r>
              <a:rPr lang="en-US" dirty="0" err="1" smtClean="0"/>
              <a:t>queso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Sal</a:t>
            </a:r>
          </a:p>
          <a:p>
            <a:pPr marL="0" indent="0">
              <a:buNone/>
            </a:pPr>
            <a:r>
              <a:rPr lang="en-US" dirty="0" err="1" smtClean="0"/>
              <a:t>Pollo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Calienta</a:t>
            </a:r>
            <a:r>
              <a:rPr lang="en-US" dirty="0" smtClean="0"/>
              <a:t> el </a:t>
            </a:r>
            <a:r>
              <a:rPr lang="en-US" dirty="0" err="1" smtClean="0"/>
              <a:t>aceite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b="1" dirty="0" err="1" smtClean="0"/>
              <a:t>pon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tortilla </a:t>
            </a:r>
            <a:r>
              <a:rPr lang="en-US" dirty="0" err="1" smtClean="0"/>
              <a:t>encima</a:t>
            </a:r>
            <a:r>
              <a:rPr lang="en-US" dirty="0" smtClean="0"/>
              <a:t>. (</a:t>
            </a:r>
            <a:r>
              <a:rPr lang="en-US" i="1" dirty="0" smtClean="0"/>
              <a:t>on top of)</a:t>
            </a:r>
          </a:p>
          <a:p>
            <a:pPr marL="0" indent="0">
              <a:buNone/>
            </a:pPr>
            <a:r>
              <a:rPr lang="en-US" b="1" dirty="0" err="1" smtClean="0"/>
              <a:t>Añade</a:t>
            </a:r>
            <a:r>
              <a:rPr lang="en-US" dirty="0" smtClean="0"/>
              <a:t> la </a:t>
            </a:r>
            <a:r>
              <a:rPr lang="en-US" dirty="0" err="1" smtClean="0"/>
              <a:t>sal</a:t>
            </a:r>
            <a:r>
              <a:rPr lang="en-US" dirty="0" smtClean="0"/>
              <a:t>  y el </a:t>
            </a:r>
            <a:r>
              <a:rPr lang="en-US" dirty="0" err="1" smtClean="0"/>
              <a:t>pollo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Cocina</a:t>
            </a:r>
            <a:r>
              <a:rPr lang="en-US" dirty="0" smtClean="0"/>
              <a:t> el </a:t>
            </a:r>
            <a:r>
              <a:rPr lang="en-US" dirty="0" err="1" smtClean="0"/>
              <a:t>pollo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Añade</a:t>
            </a:r>
            <a:r>
              <a:rPr lang="en-US" dirty="0" smtClean="0"/>
              <a:t> el </a:t>
            </a:r>
            <a:r>
              <a:rPr lang="en-US" dirty="0" err="1" smtClean="0"/>
              <a:t>queso</a:t>
            </a:r>
            <a:r>
              <a:rPr lang="en-US" dirty="0" smtClean="0"/>
              <a:t> </a:t>
            </a:r>
            <a:r>
              <a:rPr lang="en-US" dirty="0" err="1" smtClean="0"/>
              <a:t>mexicano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b="1" dirty="0" err="1" smtClean="0"/>
              <a:t>pon</a:t>
            </a:r>
            <a:r>
              <a:rPr lang="en-US" dirty="0" smtClean="0"/>
              <a:t> </a:t>
            </a:r>
            <a:r>
              <a:rPr lang="en-US" dirty="0" err="1" smtClean="0"/>
              <a:t>otra</a:t>
            </a:r>
            <a:r>
              <a:rPr lang="en-US" dirty="0" smtClean="0"/>
              <a:t> tortilla </a:t>
            </a:r>
            <a:r>
              <a:rPr lang="en-US" dirty="0" err="1" smtClean="0"/>
              <a:t>encima</a:t>
            </a:r>
            <a:r>
              <a:rPr lang="en-US" dirty="0" smtClean="0"/>
              <a:t> del </a:t>
            </a:r>
            <a:r>
              <a:rPr lang="en-US" dirty="0" err="1" smtClean="0"/>
              <a:t>pollo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Cocina</a:t>
            </a:r>
            <a:r>
              <a:rPr lang="en-US" b="1" dirty="0" smtClean="0"/>
              <a:t> </a:t>
            </a:r>
            <a:r>
              <a:rPr lang="en-US" dirty="0" smtClean="0"/>
              <a:t>la tortilla hasta </a:t>
            </a:r>
            <a:r>
              <a:rPr lang="en-US" dirty="0" err="1" smtClean="0"/>
              <a:t>que</a:t>
            </a:r>
            <a:r>
              <a:rPr lang="en-US" dirty="0" smtClean="0"/>
              <a:t> (until) el </a:t>
            </a:r>
            <a:r>
              <a:rPr lang="en-US" dirty="0" err="1" smtClean="0"/>
              <a:t>queso</a:t>
            </a:r>
            <a:r>
              <a:rPr lang="en-US" dirty="0" smtClean="0"/>
              <a:t> </a:t>
            </a:r>
            <a:r>
              <a:rPr lang="en-US" dirty="0" err="1" smtClean="0"/>
              <a:t>derrita</a:t>
            </a:r>
            <a:r>
              <a:rPr lang="en-US" dirty="0" smtClean="0"/>
              <a:t> (</a:t>
            </a:r>
            <a:r>
              <a:rPr lang="en-US" i="1" dirty="0" smtClean="0"/>
              <a:t>melts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b="1" dirty="0" err="1" smtClean="0"/>
              <a:t>Sirve</a:t>
            </a:r>
            <a:r>
              <a:rPr lang="en-US" dirty="0"/>
              <a:t> </a:t>
            </a:r>
            <a:r>
              <a:rPr lang="en-US" dirty="0" smtClean="0"/>
              <a:t>en un </a:t>
            </a:r>
            <a:r>
              <a:rPr lang="en-US" dirty="0" err="1" smtClean="0"/>
              <a:t>plato</a:t>
            </a:r>
            <a:r>
              <a:rPr lang="en-US" dirty="0"/>
              <a:t> </a:t>
            </a:r>
            <a:r>
              <a:rPr lang="en-US" dirty="0" smtClean="0"/>
              <a:t>con </a:t>
            </a:r>
            <a:r>
              <a:rPr lang="en-US" dirty="0" err="1" smtClean="0"/>
              <a:t>crema</a:t>
            </a:r>
            <a:r>
              <a:rPr lang="en-US" dirty="0" smtClean="0"/>
              <a:t>, guacamole y </a:t>
            </a:r>
            <a:r>
              <a:rPr lang="en-US" dirty="0" err="1" smtClean="0"/>
              <a:t>pico</a:t>
            </a:r>
            <a:r>
              <a:rPr lang="en-US" dirty="0" smtClean="0"/>
              <a:t> de </a:t>
            </a:r>
            <a:r>
              <a:rPr lang="en-US" dirty="0" err="1" smtClean="0"/>
              <a:t>gallo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Pruébalas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5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utensilios</a:t>
            </a:r>
            <a:r>
              <a:rPr lang="en-US" dirty="0" smtClean="0"/>
              <a:t> y los </a:t>
            </a:r>
            <a:r>
              <a:rPr lang="en-US" dirty="0" err="1" smtClean="0"/>
              <a:t>platos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cuchara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tenedor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cuchillo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plato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vaso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plato</a:t>
            </a:r>
            <a:r>
              <a:rPr lang="en-US" dirty="0" smtClean="0"/>
              <a:t> </a:t>
            </a:r>
            <a:r>
              <a:rPr lang="en-US" dirty="0" err="1" smtClean="0"/>
              <a:t>hondo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servilleta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1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vocabulario</a:t>
            </a:r>
            <a:r>
              <a:rPr lang="en-US" dirty="0" smtClean="0"/>
              <a:t> </a:t>
            </a:r>
            <a:r>
              <a:rPr lang="en-US" dirty="0" err="1" smtClean="0"/>
              <a:t>útil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horno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microondas</a:t>
            </a:r>
            <a:endParaRPr lang="en-US" dirty="0" smtClean="0"/>
          </a:p>
          <a:p>
            <a:r>
              <a:rPr lang="en-US" dirty="0" err="1" smtClean="0"/>
              <a:t>Mmm</a:t>
            </a:r>
            <a:r>
              <a:rPr lang="en-US" dirty="0" smtClean="0"/>
              <a:t>.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rico</a:t>
            </a:r>
            <a:r>
              <a:rPr lang="en-US" dirty="0" smtClean="0"/>
              <a:t>.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delicioso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atole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bebe</a:t>
            </a:r>
            <a:r>
              <a:rPr lang="en-US" dirty="0" smtClean="0"/>
              <a:t> el </a:t>
            </a:r>
            <a:r>
              <a:rPr lang="en-US" dirty="0" err="1" smtClean="0"/>
              <a:t>atole</a:t>
            </a:r>
            <a:r>
              <a:rPr lang="en-US" dirty="0" smtClean="0"/>
              <a:t> en el </a:t>
            </a:r>
            <a:r>
              <a:rPr lang="en-US" dirty="0" err="1" smtClean="0"/>
              <a:t>día</a:t>
            </a:r>
            <a:r>
              <a:rPr lang="en-US" dirty="0" smtClean="0"/>
              <a:t> de los </a:t>
            </a:r>
            <a:r>
              <a:rPr lang="en-US" dirty="0" err="1" smtClean="0"/>
              <a:t>Muertos</a:t>
            </a:r>
            <a:r>
              <a:rPr lang="en-US" dirty="0" smtClean="0"/>
              <a:t> y </a:t>
            </a:r>
            <a:r>
              <a:rPr lang="en-US" dirty="0" err="1" smtClean="0"/>
              <a:t>también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el </a:t>
            </a:r>
            <a:r>
              <a:rPr lang="en-US" dirty="0" err="1" smtClean="0"/>
              <a:t>año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desayuno</a:t>
            </a:r>
            <a:r>
              <a:rPr lang="en-US" dirty="0" smtClean="0"/>
              <a:t> o la </a:t>
            </a:r>
            <a:r>
              <a:rPr lang="en-US" dirty="0" err="1" smtClean="0"/>
              <a:t>cena</a:t>
            </a:r>
            <a:r>
              <a:rPr lang="en-US" dirty="0" smtClean="0"/>
              <a:t>.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comprar</a:t>
            </a:r>
            <a:r>
              <a:rPr lang="en-US" dirty="0" smtClean="0"/>
              <a:t> en la </a:t>
            </a:r>
            <a:r>
              <a:rPr lang="en-US" dirty="0" err="1" smtClean="0"/>
              <a:t>calle</a:t>
            </a:r>
            <a:r>
              <a:rPr lang="en-US" dirty="0" smtClean="0"/>
              <a:t> (</a:t>
            </a:r>
            <a:r>
              <a:rPr lang="en-US" i="1" dirty="0" smtClean="0"/>
              <a:t>the street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3074" name="Picture 2" descr="http://libroderecetas.com/files/recetas/Ato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581" y="350520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78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atole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Mezcla</a:t>
            </a:r>
            <a:r>
              <a:rPr lang="en-US" b="1" dirty="0" smtClean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harina</a:t>
            </a:r>
            <a:r>
              <a:rPr lang="en-US" dirty="0" smtClean="0"/>
              <a:t> , </a:t>
            </a:r>
          </a:p>
          <a:p>
            <a:pPr marL="0" indent="0">
              <a:buNone/>
            </a:pPr>
            <a:r>
              <a:rPr lang="en-US" dirty="0" smtClean="0"/>
              <a:t> y la </a:t>
            </a:r>
            <a:r>
              <a:rPr lang="en-US" dirty="0" err="1" smtClean="0"/>
              <a:t>sal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 smtClean="0"/>
              <a:t>Calienta</a:t>
            </a:r>
            <a:r>
              <a:rPr lang="en-US" dirty="0" smtClean="0"/>
              <a:t> con dos </a:t>
            </a:r>
            <a:r>
              <a:rPr lang="en-US" dirty="0" err="1" smtClean="0"/>
              <a:t>tazas</a:t>
            </a:r>
            <a:r>
              <a:rPr lang="en-US" dirty="0" smtClean="0"/>
              <a:t> de </a:t>
            </a:r>
            <a:r>
              <a:rPr lang="en-US" dirty="0" err="1" smtClean="0"/>
              <a:t>agua</a:t>
            </a:r>
            <a:endParaRPr lang="en-US" dirty="0" smtClean="0"/>
          </a:p>
          <a:p>
            <a:r>
              <a:rPr lang="en-US" b="1" dirty="0" err="1" smtClean="0"/>
              <a:t>Hierve</a:t>
            </a:r>
            <a:r>
              <a:rPr lang="en-US" dirty="0" smtClean="0"/>
              <a:t> (</a:t>
            </a:r>
            <a:r>
              <a:rPr lang="en-US" i="1" dirty="0" smtClean="0"/>
              <a:t>boil)</a:t>
            </a:r>
          </a:p>
          <a:p>
            <a:r>
              <a:rPr lang="en-US" b="1" dirty="0" err="1" smtClean="0"/>
              <a:t>Cocina</a:t>
            </a:r>
            <a:r>
              <a:rPr lang="en-US" i="1" dirty="0" smtClean="0"/>
              <a:t> </a:t>
            </a:r>
            <a:r>
              <a:rPr lang="en-US" i="1" dirty="0" err="1" smtClean="0"/>
              <a:t>por</a:t>
            </a:r>
            <a:r>
              <a:rPr lang="en-US" i="1" dirty="0" smtClean="0"/>
              <a:t> 5 </a:t>
            </a:r>
            <a:r>
              <a:rPr lang="en-US" i="1" dirty="0" err="1" smtClean="0"/>
              <a:t>minutos</a:t>
            </a:r>
            <a:r>
              <a:rPr lang="en-US" i="1" dirty="0" smtClean="0"/>
              <a:t>.</a:t>
            </a:r>
          </a:p>
          <a:p>
            <a:r>
              <a:rPr lang="en-US" b="1" dirty="0" err="1" smtClean="0"/>
              <a:t>Añade</a:t>
            </a:r>
            <a:r>
              <a:rPr lang="en-US" dirty="0" smtClean="0"/>
              <a:t> dos </a:t>
            </a:r>
            <a:r>
              <a:rPr lang="en-US" dirty="0" err="1" smtClean="0"/>
              <a:t>tazas</a:t>
            </a:r>
            <a:r>
              <a:rPr lang="en-US" dirty="0" smtClean="0"/>
              <a:t> de </a:t>
            </a:r>
            <a:r>
              <a:rPr lang="en-US" dirty="0" err="1" smtClean="0"/>
              <a:t>leche</a:t>
            </a:r>
            <a:endParaRPr lang="en-US" dirty="0" smtClean="0"/>
          </a:p>
          <a:p>
            <a:r>
              <a:rPr lang="en-US" b="1" dirty="0" err="1" smtClean="0"/>
              <a:t>Pon</a:t>
            </a:r>
            <a:r>
              <a:rPr lang="en-US" dirty="0" smtClean="0"/>
              <a:t> </a:t>
            </a:r>
            <a:r>
              <a:rPr lang="en-US" dirty="0" err="1" smtClean="0"/>
              <a:t>miel</a:t>
            </a:r>
            <a:r>
              <a:rPr lang="en-US" dirty="0" smtClean="0"/>
              <a:t> (honey)</a:t>
            </a:r>
          </a:p>
          <a:p>
            <a:r>
              <a:rPr lang="en-US" b="1" dirty="0" err="1" smtClean="0"/>
              <a:t>Sirve</a:t>
            </a:r>
            <a:r>
              <a:rPr lang="en-US" dirty="0" smtClean="0"/>
              <a:t>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taza</a:t>
            </a:r>
            <a:endParaRPr lang="en-US" dirty="0" smtClean="0"/>
          </a:p>
          <a:p>
            <a:r>
              <a:rPr lang="en-US" b="1" dirty="0" smtClean="0"/>
              <a:t>¡</a:t>
            </a:r>
            <a:r>
              <a:rPr lang="en-US" b="1" dirty="0" err="1" smtClean="0"/>
              <a:t>Disfruta</a:t>
            </a:r>
            <a:r>
              <a:rPr lang="en-US" dirty="0"/>
              <a:t>!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norecipes.com/ingredient/files/2009/02/masa-harina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143000"/>
            <a:ext cx="2753032" cy="184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dnr.mo.gov/env/wpp/boil/Boil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732" y="2987531"/>
            <a:ext cx="3429000" cy="257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7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3.bp.blogspot.com/_vjl8a1RRFx4/TETDbZS_CrI/AAAAAAAAAtE/G3U6gHy3j5c/s1600/cevichedi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845" y="-152400"/>
            <a:ext cx="9979025" cy="748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01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 come el ceviche en el </a:t>
            </a:r>
            <a:r>
              <a:rPr lang="en-US" dirty="0" err="1" smtClean="0"/>
              <a:t>almuerzo</a:t>
            </a:r>
            <a:r>
              <a:rPr lang="en-US" dirty="0" smtClean="0"/>
              <a:t> y en la </a:t>
            </a:r>
            <a:r>
              <a:rPr lang="en-US" dirty="0" err="1" smtClean="0"/>
              <a:t>cena</a:t>
            </a:r>
            <a:endParaRPr lang="en-US" dirty="0" smtClean="0"/>
          </a:p>
          <a:p>
            <a:r>
              <a:rPr lang="en-US" dirty="0" err="1" smtClean="0"/>
              <a:t>Unas</a:t>
            </a:r>
            <a:r>
              <a:rPr lang="en-US" dirty="0" smtClean="0"/>
              <a:t> </a:t>
            </a:r>
            <a:r>
              <a:rPr lang="en-US" dirty="0" err="1" smtClean="0"/>
              <a:t>comidas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comen</a:t>
            </a:r>
            <a:r>
              <a:rPr lang="en-US" dirty="0" smtClean="0"/>
              <a:t> en los </a:t>
            </a:r>
            <a:r>
              <a:rPr lang="en-US" dirty="0" err="1" smtClean="0"/>
              <a:t>días</a:t>
            </a:r>
            <a:r>
              <a:rPr lang="en-US" dirty="0" smtClean="0"/>
              <a:t> de fiestas son </a:t>
            </a:r>
            <a:r>
              <a:rPr lang="en-US" dirty="0" err="1" smtClean="0"/>
              <a:t>las</a:t>
            </a:r>
            <a:r>
              <a:rPr lang="en-US" dirty="0" smtClean="0"/>
              <a:t> empanadas de </a:t>
            </a:r>
            <a:r>
              <a:rPr lang="en-US" dirty="0" err="1" smtClean="0"/>
              <a:t>flor</a:t>
            </a:r>
            <a:r>
              <a:rPr lang="en-US" dirty="0" smtClean="0"/>
              <a:t> de </a:t>
            </a:r>
            <a:r>
              <a:rPr lang="en-US" dirty="0" err="1" smtClean="0"/>
              <a:t>calabaza</a:t>
            </a:r>
            <a:r>
              <a:rPr lang="en-US" dirty="0" smtClean="0"/>
              <a:t> y los </a:t>
            </a:r>
            <a:r>
              <a:rPr lang="en-US" dirty="0" err="1" smtClean="0"/>
              <a:t>chiles</a:t>
            </a:r>
            <a:r>
              <a:rPr lang="en-US" dirty="0" smtClean="0"/>
              <a:t> en </a:t>
            </a:r>
            <a:r>
              <a:rPr lang="en-US" dirty="0" err="1" smtClean="0"/>
              <a:t>nogada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4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ceviche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Compra</a:t>
            </a:r>
            <a:r>
              <a:rPr lang="en-US" dirty="0" smtClean="0"/>
              <a:t> el </a:t>
            </a:r>
            <a:r>
              <a:rPr lang="en-US" dirty="0" err="1" smtClean="0"/>
              <a:t>pescado</a:t>
            </a:r>
            <a:r>
              <a:rPr lang="en-US" dirty="0" smtClean="0"/>
              <a:t> y el </a:t>
            </a:r>
            <a:r>
              <a:rPr lang="en-US" dirty="0" err="1" smtClean="0"/>
              <a:t>jugo</a:t>
            </a:r>
            <a:r>
              <a:rPr lang="en-US" dirty="0" smtClean="0"/>
              <a:t> de lima</a:t>
            </a:r>
          </a:p>
          <a:p>
            <a:r>
              <a:rPr lang="en-US" dirty="0" smtClean="0"/>
              <a:t>¡No </a:t>
            </a:r>
            <a:r>
              <a:rPr lang="en-US" b="1" dirty="0" err="1" smtClean="0"/>
              <a:t>cocines</a:t>
            </a:r>
            <a:r>
              <a:rPr lang="en-US" dirty="0" smtClean="0"/>
              <a:t> el </a:t>
            </a:r>
            <a:r>
              <a:rPr lang="en-US" dirty="0" err="1" smtClean="0"/>
              <a:t>pescado</a:t>
            </a:r>
            <a:r>
              <a:rPr lang="en-US" dirty="0" smtClean="0"/>
              <a:t> en el </a:t>
            </a:r>
            <a:r>
              <a:rPr lang="en-US" dirty="0" err="1" smtClean="0"/>
              <a:t>horno</a:t>
            </a:r>
            <a:r>
              <a:rPr lang="en-US" dirty="0" smtClean="0"/>
              <a:t>!</a:t>
            </a:r>
          </a:p>
          <a:p>
            <a:r>
              <a:rPr lang="en-US" b="1" dirty="0" err="1" smtClean="0"/>
              <a:t>Pon</a:t>
            </a:r>
            <a:r>
              <a:rPr lang="en-US" dirty="0" smtClean="0"/>
              <a:t> el </a:t>
            </a:r>
            <a:r>
              <a:rPr lang="en-US" dirty="0" err="1" smtClean="0"/>
              <a:t>pescado</a:t>
            </a:r>
            <a:r>
              <a:rPr lang="en-US" dirty="0" smtClean="0"/>
              <a:t> en un </a:t>
            </a:r>
            <a:r>
              <a:rPr lang="en-US" dirty="0" err="1" smtClean="0"/>
              <a:t>bol</a:t>
            </a:r>
            <a:endParaRPr lang="en-US" dirty="0" smtClean="0"/>
          </a:p>
          <a:p>
            <a:r>
              <a:rPr lang="en-US" b="1" dirty="0" err="1" smtClean="0"/>
              <a:t>Añade</a:t>
            </a:r>
            <a:r>
              <a:rPr lang="en-US" dirty="0" smtClean="0"/>
              <a:t> el </a:t>
            </a:r>
            <a:r>
              <a:rPr lang="en-US" dirty="0" err="1" smtClean="0"/>
              <a:t>jugo</a:t>
            </a:r>
            <a:r>
              <a:rPr lang="en-US" dirty="0" smtClean="0"/>
              <a:t> de lima</a:t>
            </a:r>
          </a:p>
          <a:p>
            <a:r>
              <a:rPr lang="en-US" b="1" dirty="0" err="1" smtClean="0"/>
              <a:t>Cubre</a:t>
            </a:r>
            <a:r>
              <a:rPr lang="en-US" b="1" dirty="0" smtClean="0"/>
              <a:t> </a:t>
            </a:r>
            <a:r>
              <a:rPr lang="en-US" i="1" dirty="0" smtClean="0"/>
              <a:t>(cover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el </a:t>
            </a:r>
            <a:r>
              <a:rPr lang="en-US" dirty="0" err="1" smtClean="0"/>
              <a:t>pescado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Pon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en el </a:t>
            </a:r>
            <a:r>
              <a:rPr lang="en-US" dirty="0" err="1" smtClean="0"/>
              <a:t>refrigerador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8 </a:t>
            </a:r>
            <a:r>
              <a:rPr lang="en-US" dirty="0" err="1" smtClean="0"/>
              <a:t>horas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Saca</a:t>
            </a:r>
            <a:r>
              <a:rPr lang="en-US" dirty="0" smtClean="0"/>
              <a:t> (take out) la </a:t>
            </a:r>
            <a:r>
              <a:rPr lang="en-US" dirty="0" err="1" smtClean="0"/>
              <a:t>mitad</a:t>
            </a:r>
            <a:r>
              <a:rPr lang="en-US" dirty="0" smtClean="0"/>
              <a:t> (</a:t>
            </a:r>
            <a:r>
              <a:rPr lang="en-US" i="1" dirty="0" smtClean="0"/>
              <a:t>half</a:t>
            </a:r>
            <a:r>
              <a:rPr lang="en-US" dirty="0" smtClean="0"/>
              <a:t>) del </a:t>
            </a:r>
            <a:r>
              <a:rPr lang="en-US" dirty="0" err="1" smtClean="0"/>
              <a:t>jugo</a:t>
            </a:r>
            <a:endParaRPr lang="en-US" dirty="0" smtClean="0"/>
          </a:p>
          <a:p>
            <a:r>
              <a:rPr lang="en-US" b="1" dirty="0" err="1" smtClean="0"/>
              <a:t>Añade</a:t>
            </a:r>
            <a:r>
              <a:rPr lang="en-US" dirty="0" smtClean="0"/>
              <a:t> </a:t>
            </a:r>
            <a:r>
              <a:rPr lang="en-US" dirty="0" err="1" smtClean="0"/>
              <a:t>tomates</a:t>
            </a:r>
            <a:r>
              <a:rPr lang="en-US" dirty="0" smtClean="0"/>
              <a:t>, </a:t>
            </a:r>
            <a:r>
              <a:rPr lang="en-US" dirty="0" err="1" smtClean="0"/>
              <a:t>pimientas</a:t>
            </a:r>
            <a:r>
              <a:rPr lang="en-US" dirty="0" smtClean="0"/>
              <a:t> </a:t>
            </a:r>
            <a:r>
              <a:rPr lang="en-US" i="1" dirty="0" smtClean="0"/>
              <a:t>(peppers</a:t>
            </a:r>
            <a:r>
              <a:rPr lang="en-US" dirty="0" smtClean="0"/>
              <a:t>) y cilantro.</a:t>
            </a:r>
          </a:p>
          <a:p>
            <a:r>
              <a:rPr lang="en-US" b="1" dirty="0" err="1" smtClean="0"/>
              <a:t>Mezcla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Sirve</a:t>
            </a:r>
            <a:r>
              <a:rPr lang="en-US" dirty="0" smtClean="0"/>
              <a:t> en </a:t>
            </a:r>
            <a:r>
              <a:rPr lang="en-US" dirty="0" err="1" smtClean="0"/>
              <a:t>vasos</a:t>
            </a:r>
            <a:r>
              <a:rPr lang="en-US" dirty="0" smtClean="0"/>
              <a:t> con lima.</a:t>
            </a:r>
          </a:p>
          <a:p>
            <a:r>
              <a:rPr lang="en-US" b="1" dirty="0" smtClean="0"/>
              <a:t>¡Come </a:t>
            </a:r>
            <a:r>
              <a:rPr lang="en-US" dirty="0" smtClean="0"/>
              <a:t>y </a:t>
            </a:r>
            <a:r>
              <a:rPr lang="en-US" b="1" dirty="0" err="1" smtClean="0"/>
              <a:t>disfruta</a:t>
            </a:r>
            <a:r>
              <a:rPr lang="en-US" dirty="0" smtClean="0"/>
              <a:t>!</a:t>
            </a:r>
          </a:p>
          <a:p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01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 quesadillas de </a:t>
            </a:r>
            <a:r>
              <a:rPr lang="en-US" dirty="0" err="1" smtClean="0"/>
              <a:t>pollo</a:t>
            </a:r>
            <a:r>
              <a:rPr lang="en-US" dirty="0" smtClean="0"/>
              <a:t> se </a:t>
            </a:r>
            <a:r>
              <a:rPr lang="en-US" dirty="0" err="1" smtClean="0"/>
              <a:t>comen</a:t>
            </a:r>
            <a:r>
              <a:rPr lang="en-US" dirty="0" smtClean="0"/>
              <a:t> en el </a:t>
            </a:r>
            <a:r>
              <a:rPr lang="en-US" dirty="0" err="1" smtClean="0"/>
              <a:t>almuerzo</a:t>
            </a:r>
            <a:r>
              <a:rPr lang="en-US" dirty="0" smtClean="0"/>
              <a:t> y la </a:t>
            </a:r>
            <a:r>
              <a:rPr lang="en-US" dirty="0" err="1" smtClean="0"/>
              <a:t>cena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aguacateverderestaurant.com/wp-content/uploads/2011/03/Quesadil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2658"/>
            <a:ext cx="6705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6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357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Los verbos que se puede usar para las recetas</vt:lpstr>
      <vt:lpstr>Los utensilios y los platos</vt:lpstr>
      <vt:lpstr>Otro vocabulario útil</vt:lpstr>
      <vt:lpstr>El atole</vt:lpstr>
      <vt:lpstr>El atole</vt:lpstr>
      <vt:lpstr>PowerPoint Presentation</vt:lpstr>
      <vt:lpstr>PowerPoint Presentation</vt:lpstr>
      <vt:lpstr>El ceviche</vt:lpstr>
      <vt:lpstr>Las quesadillas de pollo se comen en el almuerzo y la cena</vt:lpstr>
      <vt:lpstr>Las quesadillas de pollo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15</cp:revision>
  <dcterms:created xsi:type="dcterms:W3CDTF">2012-01-05T19:33:45Z</dcterms:created>
  <dcterms:modified xsi:type="dcterms:W3CDTF">2012-10-24T12:16:42Z</dcterms:modified>
</cp:coreProperties>
</file>