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4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6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6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5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AE5A-741C-4DB8-A148-BC56FAA19D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7E15-35FB-4290-8797-8FD5CB682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7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Cohesive devices for writing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Entonces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Después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Luego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Más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tarde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i="1" dirty="0" err="1" smtClean="0">
                <a:solidFill>
                  <a:srgbClr val="7030A0"/>
                </a:solidFill>
              </a:rPr>
              <a:t>Primero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Segundo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7030A0"/>
                </a:solidFill>
              </a:rPr>
              <a:t>Tercero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Cuarto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7030A0"/>
                </a:solidFill>
              </a:rPr>
              <a:t>Quinto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Finalmente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Al final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Además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También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Cohesive devices for speaking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Vale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Está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bien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Entonces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Pues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Claro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sí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Claro </a:t>
            </a:r>
            <a:r>
              <a:rPr lang="en-US" dirty="0" err="1" smtClean="0">
                <a:solidFill>
                  <a:srgbClr val="7030A0"/>
                </a:solidFill>
              </a:rPr>
              <a:t>que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no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Está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bien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De </a:t>
            </a:r>
            <a:r>
              <a:rPr lang="en-US" dirty="0" err="1" smtClean="0">
                <a:solidFill>
                  <a:srgbClr val="7030A0"/>
                </a:solidFill>
              </a:rPr>
              <a:t>acuerdo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Cohesive devices for writing</vt:lpstr>
      <vt:lpstr>Cohesive devices for speaking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2014-01-13T20:24:19Z</dcterms:created>
  <dcterms:modified xsi:type="dcterms:W3CDTF">2015-01-08T19:52:23Z</dcterms:modified>
</cp:coreProperties>
</file>