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4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0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2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3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8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3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4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5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D54E-C30F-4912-A1BA-6440510280B1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27C4-E384-46C6-BF2C-BDD26BD86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0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noches</a:t>
            </a:r>
            <a:endParaRPr lang="en-US" dirty="0" smtClean="0"/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noches</a:t>
            </a:r>
            <a:endParaRPr lang="en-US" dirty="0" smtClean="0"/>
          </a:p>
          <a:p>
            <a:r>
              <a:rPr lang="en-US" dirty="0" err="1" smtClean="0"/>
              <a:t>Mesero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desea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el ceviche?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delicioso</a:t>
            </a:r>
            <a:r>
              <a:rPr lang="en-US" dirty="0" smtClean="0"/>
              <a:t> </a:t>
            </a:r>
            <a:r>
              <a:rPr lang="en-US" dirty="0" err="1" smtClean="0"/>
              <a:t>señor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 </a:t>
            </a:r>
            <a:r>
              <a:rPr lang="en-US" dirty="0" err="1" smtClean="0"/>
              <a:t>Quisiera</a:t>
            </a:r>
            <a:r>
              <a:rPr lang="en-US" dirty="0" smtClean="0"/>
              <a:t> el ceviche.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probarlo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¿Y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el </a:t>
            </a:r>
            <a:r>
              <a:rPr lang="en-US" dirty="0" err="1" smtClean="0"/>
              <a:t>atole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rico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pedir</a:t>
            </a:r>
            <a:r>
              <a:rPr lang="en-US" dirty="0" smtClean="0"/>
              <a:t> el </a:t>
            </a:r>
            <a:r>
              <a:rPr lang="en-US" dirty="0" err="1" smtClean="0"/>
              <a:t>atole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4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Mesero</a:t>
            </a:r>
            <a:r>
              <a:rPr lang="en-US" dirty="0" smtClean="0"/>
              <a:t>: ¿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 No </a:t>
            </a:r>
            <a:r>
              <a:rPr lang="en-US" dirty="0" err="1" smtClean="0"/>
              <a:t>quiero</a:t>
            </a:r>
            <a:r>
              <a:rPr lang="en-US" dirty="0" smtClean="0"/>
              <a:t> comer </a:t>
            </a:r>
            <a:r>
              <a:rPr lang="en-US" dirty="0" err="1" smtClean="0"/>
              <a:t>tanta</a:t>
            </a:r>
            <a:r>
              <a:rPr lang="en-US" dirty="0" smtClean="0"/>
              <a:t> </a:t>
            </a:r>
            <a:r>
              <a:rPr lang="en-US" dirty="0" err="1" smtClean="0"/>
              <a:t>grasa</a:t>
            </a:r>
            <a:r>
              <a:rPr lang="en-US" dirty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deseo</a:t>
            </a:r>
            <a:r>
              <a:rPr lang="en-US" dirty="0" smtClean="0"/>
              <a:t> </a:t>
            </a:r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sopa</a:t>
            </a:r>
            <a:r>
              <a:rPr lang="en-US" dirty="0" smtClean="0"/>
              <a:t> de </a:t>
            </a:r>
            <a:r>
              <a:rPr lang="en-US" dirty="0" err="1" smtClean="0"/>
              <a:t>tomates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la </a:t>
            </a:r>
            <a:r>
              <a:rPr lang="en-US" dirty="0" err="1" smtClean="0"/>
              <a:t>sopa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fría</a:t>
            </a:r>
            <a:r>
              <a:rPr lang="en-US" dirty="0" smtClean="0"/>
              <a:t>. Me </a:t>
            </a:r>
            <a:r>
              <a:rPr lang="en-US" dirty="0" err="1" smtClean="0"/>
              <a:t>trae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sopa</a:t>
            </a:r>
            <a:r>
              <a:rPr lang="en-US" dirty="0" smtClean="0"/>
              <a:t> y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cuchara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Lo </a:t>
            </a:r>
            <a:r>
              <a:rPr lang="en-US" dirty="0" err="1" smtClean="0"/>
              <a:t>siento</a:t>
            </a:r>
            <a:r>
              <a:rPr lang="en-US" dirty="0" smtClean="0"/>
              <a:t> </a:t>
            </a:r>
            <a:r>
              <a:rPr lang="en-US" dirty="0" err="1" smtClean="0"/>
              <a:t>señor</a:t>
            </a:r>
            <a:r>
              <a:rPr lang="en-US" dirty="0" smtClean="0"/>
              <a:t>.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vuelvo</a:t>
            </a:r>
            <a:r>
              <a:rPr lang="en-US" dirty="0" smtClean="0"/>
              <a:t> con la comida.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Gracias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la </a:t>
            </a:r>
            <a:r>
              <a:rPr lang="en-US" dirty="0" err="1" smtClean="0"/>
              <a:t>sopa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rica</a:t>
            </a:r>
            <a:r>
              <a:rPr lang="en-US" dirty="0" smtClean="0"/>
              <a:t>. Gracias. No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fría</a:t>
            </a:r>
            <a:r>
              <a:rPr lang="en-US" dirty="0" smtClean="0"/>
              <a:t>. Me </a:t>
            </a:r>
            <a:r>
              <a:rPr lang="en-US" dirty="0" err="1" smtClean="0"/>
              <a:t>gusta</a:t>
            </a:r>
            <a:r>
              <a:rPr lang="en-US" smtClean="0"/>
              <a:t> mucho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la </a:t>
            </a:r>
            <a:r>
              <a:rPr lang="en-US" dirty="0" err="1" smtClean="0"/>
              <a:t>cuenta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Muchas</a:t>
            </a:r>
            <a:r>
              <a:rPr lang="en-US" dirty="0" smtClean="0"/>
              <a:t> gracias. </a:t>
            </a:r>
            <a:r>
              <a:rPr lang="en-US" dirty="0" err="1" smtClean="0"/>
              <a:t>Adiós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3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169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Windows User</cp:lastModifiedBy>
  <cp:revision>5</cp:revision>
  <dcterms:created xsi:type="dcterms:W3CDTF">2012-01-09T13:44:42Z</dcterms:created>
  <dcterms:modified xsi:type="dcterms:W3CDTF">2012-09-13T19:29:49Z</dcterms:modified>
</cp:coreProperties>
</file>