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CC93-C993-4A29-AC56-9898C877DC9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F2C05-AD67-4E55-9B54-34C94DFAA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08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CC93-C993-4A29-AC56-9898C877DC9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F2C05-AD67-4E55-9B54-34C94DFAA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33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CC93-C993-4A29-AC56-9898C877DC9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F2C05-AD67-4E55-9B54-34C94DFAA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2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CC93-C993-4A29-AC56-9898C877DC9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F2C05-AD67-4E55-9B54-34C94DFAA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79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CC93-C993-4A29-AC56-9898C877DC9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F2C05-AD67-4E55-9B54-34C94DFAA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827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CC93-C993-4A29-AC56-9898C877DC9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F2C05-AD67-4E55-9B54-34C94DFAA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CC93-C993-4A29-AC56-9898C877DC9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F2C05-AD67-4E55-9B54-34C94DFAA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89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CC93-C993-4A29-AC56-9898C877DC9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F2C05-AD67-4E55-9B54-34C94DFAA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483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CC93-C993-4A29-AC56-9898C877DC9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F2C05-AD67-4E55-9B54-34C94DFAA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306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CC93-C993-4A29-AC56-9898C877DC9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F2C05-AD67-4E55-9B54-34C94DFAA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12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CC93-C993-4A29-AC56-9898C877DC9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F2C05-AD67-4E55-9B54-34C94DFAA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23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FCC93-C993-4A29-AC56-9898C877DC9B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2C05-AD67-4E55-9B54-34C94DFAA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759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Mesero</a:t>
            </a:r>
            <a:r>
              <a:rPr lang="en-US" dirty="0" smtClean="0"/>
              <a:t>: </a:t>
            </a:r>
            <a:r>
              <a:rPr lang="en-US" dirty="0" err="1" smtClean="0"/>
              <a:t>Buenas</a:t>
            </a:r>
            <a:r>
              <a:rPr lang="en-US" dirty="0" smtClean="0"/>
              <a:t> </a:t>
            </a:r>
            <a:r>
              <a:rPr lang="en-US" dirty="0" err="1" smtClean="0"/>
              <a:t>tardes</a:t>
            </a:r>
            <a:r>
              <a:rPr lang="en-US" dirty="0" smtClean="0"/>
              <a:t>. Soy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mesero</a:t>
            </a:r>
            <a:r>
              <a:rPr lang="en-US" dirty="0" smtClean="0"/>
              <a:t>. Soy…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</a:t>
            </a:r>
            <a:r>
              <a:rPr lang="en-US" dirty="0" err="1" smtClean="0"/>
              <a:t>Aquí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. (hands menu to </a:t>
            </a:r>
            <a:r>
              <a:rPr lang="en-US" dirty="0" err="1" smtClean="0"/>
              <a:t>cliente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err="1" smtClean="0"/>
              <a:t>Cliente</a:t>
            </a:r>
            <a:r>
              <a:rPr lang="en-US" dirty="0" smtClean="0"/>
              <a:t>:  Gracias.</a:t>
            </a:r>
          </a:p>
          <a:p>
            <a:pPr marL="0" indent="0">
              <a:buNone/>
            </a:pPr>
            <a:r>
              <a:rPr lang="en-US" dirty="0" err="1" smtClean="0"/>
              <a:t>Mesero</a:t>
            </a:r>
            <a:r>
              <a:rPr lang="en-US" dirty="0" smtClean="0"/>
              <a:t>: 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desea</a:t>
            </a:r>
            <a:r>
              <a:rPr lang="en-US" dirty="0" smtClean="0"/>
              <a:t> </a:t>
            </a:r>
            <a:r>
              <a:rPr lang="en-US" dirty="0" err="1" smtClean="0"/>
              <a:t>usted</a:t>
            </a:r>
            <a:r>
              <a:rPr lang="en-US" dirty="0" smtClean="0"/>
              <a:t>? ¿Le </a:t>
            </a:r>
            <a:r>
              <a:rPr lang="en-US" dirty="0" err="1" smtClean="0"/>
              <a:t>gusta</a:t>
            </a:r>
            <a:r>
              <a:rPr lang="en-US" dirty="0" smtClean="0"/>
              <a:t> el </a:t>
            </a:r>
            <a:r>
              <a:rPr lang="en-US" dirty="0" err="1" smtClean="0"/>
              <a:t>atún</a:t>
            </a:r>
            <a:r>
              <a:rPr lang="en-US" dirty="0" smtClean="0"/>
              <a:t>? </a:t>
            </a:r>
            <a:r>
              <a:rPr lang="en-US" dirty="0" err="1" smtClean="0"/>
              <a:t>Es</a:t>
            </a:r>
            <a:r>
              <a:rPr lang="en-US" dirty="0" smtClean="0"/>
              <a:t>    	       	     un </a:t>
            </a:r>
            <a:r>
              <a:rPr lang="en-US" dirty="0" err="1" smtClean="0"/>
              <a:t>plato</a:t>
            </a:r>
            <a:r>
              <a:rPr lang="en-US" dirty="0" smtClean="0"/>
              <a:t> </a:t>
            </a:r>
            <a:r>
              <a:rPr lang="en-US" dirty="0" err="1" smtClean="0"/>
              <a:t>rico</a:t>
            </a:r>
            <a:r>
              <a:rPr lang="en-US" dirty="0" smtClean="0"/>
              <a:t> </a:t>
            </a:r>
            <a:r>
              <a:rPr lang="en-US" dirty="0" err="1" smtClean="0"/>
              <a:t>aquí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Cliente</a:t>
            </a:r>
            <a:r>
              <a:rPr lang="en-US" dirty="0" smtClean="0"/>
              <a:t>:   ¡Ay no! </a:t>
            </a:r>
            <a:r>
              <a:rPr lang="en-US" smtClean="0"/>
              <a:t>Nunca</a:t>
            </a:r>
            <a:r>
              <a:rPr lang="en-US" dirty="0" smtClean="0"/>
              <a:t> </a:t>
            </a:r>
            <a:r>
              <a:rPr lang="en-US" dirty="0" err="1" smtClean="0"/>
              <a:t>pido</a:t>
            </a:r>
            <a:r>
              <a:rPr lang="en-US" dirty="0" smtClean="0"/>
              <a:t> </a:t>
            </a:r>
            <a:r>
              <a:rPr lang="en-US" dirty="0" err="1" smtClean="0"/>
              <a:t>atún</a:t>
            </a:r>
            <a:r>
              <a:rPr lang="en-US" dirty="0" smtClean="0"/>
              <a:t>. No me </a:t>
            </a:r>
            <a:r>
              <a:rPr lang="en-US" dirty="0" err="1" smtClean="0"/>
              <a:t>gusta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                Me </a:t>
            </a:r>
            <a:r>
              <a:rPr lang="en-US" dirty="0" err="1" smtClean="0"/>
              <a:t>gusta</a:t>
            </a:r>
            <a:r>
              <a:rPr lang="en-US" dirty="0" smtClean="0"/>
              <a:t> el </a:t>
            </a:r>
            <a:r>
              <a:rPr lang="en-US" dirty="0" err="1" smtClean="0"/>
              <a:t>jamón</a:t>
            </a:r>
            <a:r>
              <a:rPr lang="en-US" dirty="0" smtClean="0"/>
              <a:t> con </a:t>
            </a:r>
            <a:r>
              <a:rPr lang="en-US" dirty="0" err="1" smtClean="0"/>
              <a:t>las</a:t>
            </a:r>
            <a:r>
              <a:rPr lang="en-US" dirty="0" smtClean="0"/>
              <a:t> papas </a:t>
            </a:r>
            <a:r>
              <a:rPr lang="en-US" dirty="0" err="1" smtClean="0"/>
              <a:t>fritas</a:t>
            </a:r>
            <a:r>
              <a:rPr lang="en-US" dirty="0" smtClean="0"/>
              <a:t>.     	      	     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tal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la </a:t>
            </a:r>
            <a:r>
              <a:rPr lang="en-US" dirty="0" err="1" smtClean="0"/>
              <a:t>ensalada</a:t>
            </a:r>
            <a:r>
              <a:rPr lang="en-US" dirty="0" smtClean="0"/>
              <a:t> de </a:t>
            </a:r>
            <a:r>
              <a:rPr lang="en-US" dirty="0" err="1" smtClean="0"/>
              <a:t>verduras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err="1" smtClean="0"/>
              <a:t>Mesero</a:t>
            </a:r>
            <a:r>
              <a:rPr lang="en-US" dirty="0" smtClean="0"/>
              <a:t>: 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riquísima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Cliente</a:t>
            </a:r>
            <a:r>
              <a:rPr lang="en-US" dirty="0" smtClean="0"/>
              <a:t>:   </a:t>
            </a:r>
            <a:r>
              <a:rPr lang="en-US" dirty="0" err="1" smtClean="0"/>
              <a:t>Quisiera</a:t>
            </a:r>
            <a:r>
              <a:rPr lang="en-US" dirty="0" smtClean="0"/>
              <a:t> </a:t>
            </a:r>
            <a:r>
              <a:rPr lang="en-US" dirty="0" err="1" smtClean="0"/>
              <a:t>probar</a:t>
            </a:r>
            <a:r>
              <a:rPr lang="en-US" dirty="0"/>
              <a:t> </a:t>
            </a:r>
            <a:r>
              <a:rPr lang="en-US" dirty="0" smtClean="0"/>
              <a:t>la </a:t>
            </a:r>
            <a:r>
              <a:rPr lang="en-US" dirty="0" err="1" smtClean="0"/>
              <a:t>ensalada</a:t>
            </a:r>
            <a:r>
              <a:rPr lang="en-US" dirty="0" smtClean="0"/>
              <a:t> y el </a:t>
            </a:r>
            <a:r>
              <a:rPr lang="en-US" dirty="0" err="1" smtClean="0"/>
              <a:t>jamón</a:t>
            </a:r>
            <a:r>
              <a:rPr lang="en-US" dirty="0" smtClean="0"/>
              <a:t> </a:t>
            </a:r>
            <a:r>
              <a:rPr lang="en-US" dirty="0" err="1" smtClean="0"/>
              <a:t>entonces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79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Mesero</a:t>
            </a:r>
            <a:r>
              <a:rPr lang="en-US" dirty="0" smtClean="0"/>
              <a:t>: ¿Y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tomar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err="1" smtClean="0"/>
              <a:t>Cliente</a:t>
            </a:r>
            <a:r>
              <a:rPr lang="en-US" dirty="0" smtClean="0"/>
              <a:t>:  </a:t>
            </a:r>
            <a:r>
              <a:rPr lang="en-US" dirty="0" err="1" smtClean="0"/>
              <a:t>Quisiera</a:t>
            </a:r>
            <a:r>
              <a:rPr lang="en-US" dirty="0" smtClean="0"/>
              <a:t> un </a:t>
            </a:r>
            <a:r>
              <a:rPr lang="en-US" dirty="0" err="1" smtClean="0"/>
              <a:t>jugo</a:t>
            </a:r>
            <a:r>
              <a:rPr lang="en-US" dirty="0" smtClean="0"/>
              <a:t> de </a:t>
            </a:r>
            <a:r>
              <a:rPr lang="en-US" dirty="0" err="1" smtClean="0"/>
              <a:t>naranja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Mesero</a:t>
            </a:r>
            <a:r>
              <a:rPr lang="en-US" dirty="0" smtClean="0"/>
              <a:t>: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supuesto</a:t>
            </a:r>
            <a:r>
              <a:rPr lang="en-US" dirty="0" smtClean="0"/>
              <a:t>. </a:t>
            </a:r>
            <a:r>
              <a:rPr lang="en-US" dirty="0" err="1" smtClean="0"/>
              <a:t>Ahorita</a:t>
            </a:r>
            <a:r>
              <a:rPr lang="en-US" dirty="0" smtClean="0"/>
              <a:t> </a:t>
            </a:r>
            <a:r>
              <a:rPr lang="en-US" dirty="0" err="1" smtClean="0"/>
              <a:t>vengo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Cliente</a:t>
            </a:r>
            <a:r>
              <a:rPr lang="en-US" dirty="0" smtClean="0"/>
              <a:t>:  Gracias.</a:t>
            </a:r>
          </a:p>
          <a:p>
            <a:pPr marL="0" indent="0">
              <a:buNone/>
            </a:pPr>
            <a:r>
              <a:rPr lang="en-US" dirty="0" err="1" smtClean="0"/>
              <a:t>Mesero</a:t>
            </a:r>
            <a:r>
              <a:rPr lang="en-US" dirty="0" smtClean="0"/>
              <a:t>: </a:t>
            </a:r>
            <a:r>
              <a:rPr lang="en-US" dirty="0" err="1" smtClean="0"/>
              <a:t>Aquí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la </a:t>
            </a:r>
            <a:r>
              <a:rPr lang="en-US" dirty="0" err="1" smtClean="0"/>
              <a:t>ensalada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Cliente</a:t>
            </a:r>
            <a:r>
              <a:rPr lang="en-US" dirty="0" smtClean="0"/>
              <a:t>: ¡</a:t>
            </a:r>
            <a:r>
              <a:rPr lang="en-US" dirty="0" err="1" smtClean="0"/>
              <a:t>Mesero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r>
              <a:rPr lang="en-US" dirty="0" err="1" smtClean="0"/>
              <a:t>Mesero</a:t>
            </a:r>
            <a:r>
              <a:rPr lang="en-US" dirty="0" smtClean="0"/>
              <a:t>: </a:t>
            </a:r>
            <a:r>
              <a:rPr lang="en-US" dirty="0" err="1" smtClean="0"/>
              <a:t>Sí</a:t>
            </a:r>
            <a:r>
              <a:rPr lang="en-US" dirty="0" smtClean="0"/>
              <a:t> </a:t>
            </a:r>
            <a:r>
              <a:rPr lang="en-US" dirty="0" err="1" smtClean="0"/>
              <a:t>señor</a:t>
            </a:r>
            <a:r>
              <a:rPr lang="en-US" dirty="0" smtClean="0"/>
              <a:t>/</a:t>
            </a:r>
            <a:r>
              <a:rPr lang="en-US" dirty="0" err="1" smtClean="0"/>
              <a:t>señora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8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Cliente</a:t>
            </a:r>
            <a:r>
              <a:rPr lang="en-US" dirty="0" smtClean="0"/>
              <a:t>: No </a:t>
            </a:r>
            <a:r>
              <a:rPr lang="en-US" dirty="0" err="1" smtClean="0"/>
              <a:t>tengo</a:t>
            </a:r>
            <a:r>
              <a:rPr lang="en-US" dirty="0" smtClean="0"/>
              <a:t> un </a:t>
            </a:r>
            <a:r>
              <a:rPr lang="en-US" dirty="0" err="1" smtClean="0"/>
              <a:t>tenedor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Mesero</a:t>
            </a:r>
            <a:r>
              <a:rPr lang="en-US" dirty="0" smtClean="0"/>
              <a:t>:  Lo </a:t>
            </a:r>
            <a:r>
              <a:rPr lang="en-US" dirty="0" err="1" smtClean="0"/>
              <a:t>siento</a:t>
            </a:r>
            <a:r>
              <a:rPr lang="en-US" dirty="0" smtClean="0"/>
              <a:t>. En un </a:t>
            </a:r>
            <a:r>
              <a:rPr lang="en-US" dirty="0" err="1" smtClean="0"/>
              <a:t>momento</a:t>
            </a:r>
            <a:r>
              <a:rPr lang="en-US" dirty="0" smtClean="0"/>
              <a:t>  se lo </a:t>
            </a:r>
            <a:r>
              <a:rPr lang="en-US" dirty="0" err="1" smtClean="0"/>
              <a:t>traigo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Cliente</a:t>
            </a:r>
            <a:r>
              <a:rPr lang="en-US" dirty="0" smtClean="0"/>
              <a:t>: ¡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fría</a:t>
            </a:r>
            <a:r>
              <a:rPr lang="en-US" dirty="0" smtClean="0"/>
              <a:t>.! No </a:t>
            </a:r>
            <a:r>
              <a:rPr lang="en-US" dirty="0" err="1" smtClean="0"/>
              <a:t>voy</a:t>
            </a:r>
            <a:r>
              <a:rPr lang="en-US" dirty="0" smtClean="0"/>
              <a:t> a </a:t>
            </a:r>
            <a:r>
              <a:rPr lang="en-US" dirty="0" err="1" smtClean="0"/>
              <a:t>probarla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Mesero</a:t>
            </a:r>
            <a:r>
              <a:rPr lang="en-US" dirty="0" smtClean="0"/>
              <a:t>:  Le </a:t>
            </a:r>
            <a:r>
              <a:rPr lang="en-US" dirty="0" err="1" smtClean="0"/>
              <a:t>traigo</a:t>
            </a:r>
            <a:r>
              <a:rPr lang="en-US" dirty="0" smtClean="0"/>
              <a:t> la salsa </a:t>
            </a:r>
            <a:r>
              <a:rPr lang="en-US" dirty="0" err="1" smtClean="0"/>
              <a:t>roja</a:t>
            </a:r>
            <a:r>
              <a:rPr lang="en-US" dirty="0" smtClean="0"/>
              <a:t> con chips.</a:t>
            </a:r>
          </a:p>
          <a:p>
            <a:pPr marL="0" indent="0">
              <a:buNone/>
            </a:pPr>
            <a:r>
              <a:rPr lang="en-US" dirty="0" err="1" smtClean="0"/>
              <a:t>Cliente</a:t>
            </a:r>
            <a:r>
              <a:rPr lang="en-US" dirty="0" smtClean="0"/>
              <a:t>:   ¡</a:t>
            </a:r>
            <a:r>
              <a:rPr lang="en-US" dirty="0" err="1" smtClean="0"/>
              <a:t>Ayyy</a:t>
            </a:r>
            <a:r>
              <a:rPr lang="en-US" dirty="0" smtClean="0"/>
              <a:t>! No </a:t>
            </a:r>
            <a:r>
              <a:rPr lang="en-US" dirty="0" err="1" smtClean="0"/>
              <a:t>puedo</a:t>
            </a:r>
            <a:r>
              <a:rPr lang="en-US" dirty="0" smtClean="0"/>
              <a:t> </a:t>
            </a:r>
            <a:r>
              <a:rPr lang="en-US" dirty="0" err="1" smtClean="0"/>
              <a:t>comerla</a:t>
            </a:r>
            <a:r>
              <a:rPr lang="en-US" dirty="0" smtClean="0"/>
              <a:t>.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		       picante.</a:t>
            </a:r>
          </a:p>
          <a:p>
            <a:pPr marL="0" indent="0">
              <a:buNone/>
            </a:pPr>
            <a:r>
              <a:rPr lang="en-US" dirty="0" err="1" smtClean="0"/>
              <a:t>Mesero</a:t>
            </a:r>
            <a:r>
              <a:rPr lang="en-US" dirty="0" smtClean="0"/>
              <a:t>: Le </a:t>
            </a:r>
            <a:r>
              <a:rPr lang="en-US" dirty="0" err="1" smtClean="0"/>
              <a:t>traigo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sopa</a:t>
            </a:r>
            <a:r>
              <a:rPr lang="en-US" dirty="0" smtClean="0"/>
              <a:t>.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riquísima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Cliente</a:t>
            </a:r>
            <a:r>
              <a:rPr lang="en-US" dirty="0" smtClean="0"/>
              <a:t>: 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57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Mesero</a:t>
            </a:r>
            <a:r>
              <a:rPr lang="en-US" dirty="0" smtClean="0"/>
              <a:t>: </a:t>
            </a:r>
            <a:r>
              <a:rPr lang="en-US" dirty="0" err="1" smtClean="0"/>
              <a:t>Aquí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la </a:t>
            </a:r>
            <a:r>
              <a:rPr lang="en-US" dirty="0" err="1" smtClean="0"/>
              <a:t>sopa</a:t>
            </a:r>
            <a:r>
              <a:rPr lang="en-US" dirty="0" smtClean="0"/>
              <a:t>.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deliciosa</a:t>
            </a:r>
            <a:r>
              <a:rPr lang="en-US" dirty="0" smtClean="0"/>
              <a:t>. </a:t>
            </a:r>
            <a:r>
              <a:rPr lang="en-US" dirty="0" err="1" smtClean="0"/>
              <a:t>Aquí</a:t>
            </a:r>
            <a:r>
              <a:rPr lang="en-US" dirty="0" smtClean="0"/>
              <a:t>   	      </a:t>
            </a:r>
            <a:r>
              <a:rPr lang="en-US" dirty="0" err="1" smtClean="0"/>
              <a:t>preparamos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sopas</a:t>
            </a:r>
            <a:r>
              <a:rPr lang="en-US" dirty="0" smtClean="0"/>
              <a:t>. No son 	      </a:t>
            </a:r>
            <a:r>
              <a:rPr lang="en-US" dirty="0" err="1" smtClean="0"/>
              <a:t>saladas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Cliente</a:t>
            </a:r>
            <a:r>
              <a:rPr lang="en-US" dirty="0" smtClean="0"/>
              <a:t>:  ¡Hay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mosca</a:t>
            </a:r>
            <a:r>
              <a:rPr lang="en-US" dirty="0" smtClean="0"/>
              <a:t> en la </a:t>
            </a:r>
            <a:r>
              <a:rPr lang="en-US" dirty="0" err="1" smtClean="0"/>
              <a:t>sopa</a:t>
            </a:r>
            <a:r>
              <a:rPr lang="en-US" dirty="0" smtClean="0"/>
              <a:t>! Y no </a:t>
            </a:r>
            <a:r>
              <a:rPr lang="en-US" dirty="0" err="1" smtClean="0"/>
              <a:t>tengo</a:t>
            </a:r>
            <a:r>
              <a:rPr lang="en-US" dirty="0" smtClean="0"/>
              <a:t> 	     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cuchara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Mesero</a:t>
            </a:r>
            <a:r>
              <a:rPr lang="en-US" dirty="0" smtClean="0"/>
              <a:t>:  Le </a:t>
            </a:r>
            <a:r>
              <a:rPr lang="en-US" dirty="0" err="1" smtClean="0"/>
              <a:t>traigo</a:t>
            </a:r>
            <a:r>
              <a:rPr lang="en-US" dirty="0" smtClean="0"/>
              <a:t> </a:t>
            </a:r>
            <a:r>
              <a:rPr lang="en-US" dirty="0" err="1" smtClean="0"/>
              <a:t>otra</a:t>
            </a:r>
            <a:r>
              <a:rPr lang="en-US" dirty="0" smtClean="0"/>
              <a:t> </a:t>
            </a:r>
            <a:r>
              <a:rPr lang="en-US" dirty="0" err="1" smtClean="0"/>
              <a:t>sopa</a:t>
            </a:r>
            <a:r>
              <a:rPr lang="en-US" dirty="0" smtClean="0"/>
              <a:t> y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cuchara</a:t>
            </a:r>
            <a:r>
              <a:rPr lang="en-US" dirty="0" smtClean="0"/>
              <a:t>. </a:t>
            </a:r>
            <a:r>
              <a:rPr lang="en-US" dirty="0" err="1" smtClean="0"/>
              <a:t>Pero</a:t>
            </a:r>
            <a:r>
              <a:rPr lang="en-US" dirty="0" smtClean="0"/>
              <a:t> </a:t>
            </a:r>
            <a:r>
              <a:rPr lang="en-US" dirty="0" smtClean="0"/>
              <a:t>   </a:t>
            </a:r>
            <a:r>
              <a:rPr lang="en-US" dirty="0" smtClean="0"/>
              <a:t>	       no </a:t>
            </a:r>
            <a:r>
              <a:rPr lang="en-US" dirty="0" smtClean="0"/>
              <a:t>coma </a:t>
            </a:r>
            <a:r>
              <a:rPr lang="en-US" dirty="0" smtClean="0"/>
              <a:t>mucho </a:t>
            </a:r>
            <a:r>
              <a:rPr lang="en-US" dirty="0" err="1" smtClean="0"/>
              <a:t>porque</a:t>
            </a:r>
            <a:r>
              <a:rPr lang="en-US" dirty="0" smtClean="0"/>
              <a:t> </a:t>
            </a:r>
            <a:r>
              <a:rPr lang="en-US" dirty="0" err="1" smtClean="0"/>
              <a:t>después</a:t>
            </a:r>
            <a:r>
              <a:rPr lang="en-US" dirty="0" smtClean="0"/>
              <a:t> del   	       </a:t>
            </a:r>
            <a:r>
              <a:rPr lang="en-US" dirty="0" err="1" smtClean="0"/>
              <a:t>jamón</a:t>
            </a:r>
            <a:r>
              <a:rPr lang="en-US" dirty="0" smtClean="0"/>
              <a:t> </a:t>
            </a:r>
            <a:r>
              <a:rPr lang="en-US" dirty="0" err="1" smtClean="0"/>
              <a:t>necesita</a:t>
            </a:r>
            <a:r>
              <a:rPr lang="en-US" dirty="0" smtClean="0"/>
              <a:t> comer el      		          	       </a:t>
            </a:r>
            <a:r>
              <a:rPr lang="en-US" dirty="0" err="1" smtClean="0"/>
              <a:t>postre</a:t>
            </a:r>
            <a:r>
              <a:rPr lang="en-US" dirty="0" smtClean="0"/>
              <a:t>. El flan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rico</a:t>
            </a:r>
            <a:r>
              <a:rPr lang="en-US" dirty="0" smtClean="0"/>
              <a:t>. No hay </a:t>
            </a:r>
            <a:r>
              <a:rPr lang="en-US" dirty="0" err="1" smtClean="0"/>
              <a:t>otro</a:t>
            </a:r>
            <a:r>
              <a:rPr lang="en-US" dirty="0" smtClean="0"/>
              <a:t> 	       flan </a:t>
            </a:r>
            <a:r>
              <a:rPr lang="en-US" dirty="0" err="1" smtClean="0"/>
              <a:t>mejor</a:t>
            </a:r>
            <a:r>
              <a:rPr lang="en-US" dirty="0"/>
              <a:t> </a:t>
            </a:r>
            <a:r>
              <a:rPr lang="en-US" dirty="0" smtClean="0"/>
              <a:t>del </a:t>
            </a:r>
            <a:r>
              <a:rPr lang="en-US" dirty="0" err="1" smtClean="0"/>
              <a:t>planeta</a:t>
            </a:r>
            <a:r>
              <a:rPr lang="en-US" dirty="0" smtClean="0"/>
              <a:t>. Me </a:t>
            </a:r>
            <a:r>
              <a:rPr lang="en-US" dirty="0" err="1" smtClean="0"/>
              <a:t>encanta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Cliente</a:t>
            </a:r>
            <a:r>
              <a:rPr lang="en-US" dirty="0" smtClean="0"/>
              <a:t>:    ¿</a:t>
            </a:r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traerme</a:t>
            </a:r>
            <a:r>
              <a:rPr lang="en-US" dirty="0" smtClean="0"/>
              <a:t> la </a:t>
            </a:r>
            <a:r>
              <a:rPr lang="en-US" dirty="0" err="1" smtClean="0"/>
              <a:t>cuenta</a:t>
            </a:r>
            <a:r>
              <a:rPr lang="en-US" dirty="0" smtClean="0"/>
              <a:t>? </a:t>
            </a:r>
            <a:endParaRPr lang="en-US" dirty="0"/>
          </a:p>
        </p:txBody>
      </p:sp>
      <p:pic>
        <p:nvPicPr>
          <p:cNvPr id="1026" name="Picture 2" descr="http://media-cdn.tripadvisor.com/media/photo-s/01/32/54/63/fly-in-salad-dress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9380"/>
            <a:ext cx="1440900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602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Mesero</a:t>
            </a:r>
            <a:r>
              <a:rPr lang="en-US" dirty="0" smtClean="0"/>
              <a:t>:  ¿En </a:t>
            </a:r>
            <a:r>
              <a:rPr lang="en-US" dirty="0" err="1" smtClean="0"/>
              <a:t>serio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err="1" smtClean="0"/>
              <a:t>Cliente</a:t>
            </a:r>
            <a:r>
              <a:rPr lang="en-US" dirty="0" smtClean="0"/>
              <a:t>:    </a:t>
            </a:r>
            <a:r>
              <a:rPr lang="en-US" dirty="0" err="1" smtClean="0"/>
              <a:t>Sí</a:t>
            </a:r>
            <a:r>
              <a:rPr lang="en-US" dirty="0" smtClean="0"/>
              <a:t>. </a:t>
            </a:r>
            <a:r>
              <a:rPr lang="en-US" dirty="0" err="1" smtClean="0"/>
              <a:t>Voy</a:t>
            </a:r>
            <a:r>
              <a:rPr lang="en-US" dirty="0" smtClean="0"/>
              <a:t> a </a:t>
            </a:r>
            <a:r>
              <a:rPr lang="en-US" dirty="0" err="1" smtClean="0"/>
              <a:t>salir</a:t>
            </a:r>
            <a:r>
              <a:rPr lang="en-US" dirty="0" smtClean="0"/>
              <a:t>. Este </a:t>
            </a:r>
            <a:r>
              <a:rPr lang="en-US" dirty="0" err="1" smtClean="0"/>
              <a:t>restaurante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		        horrible.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6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162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5</cp:revision>
  <dcterms:created xsi:type="dcterms:W3CDTF">2012-09-13T18:24:44Z</dcterms:created>
  <dcterms:modified xsi:type="dcterms:W3CDTF">2014-09-19T22:04:28Z</dcterms:modified>
</cp:coreProperties>
</file>