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5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0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FD91-7DD8-4649-AD62-7980FD5E63BF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21F4-487D-45B6-90C4-8F06ECC3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3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FD91-7DD8-4649-AD62-7980FD5E63BF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21F4-487D-45B6-90C4-8F06ECC3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4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FD91-7DD8-4649-AD62-7980FD5E63BF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21F4-487D-45B6-90C4-8F06ECC3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7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FD91-7DD8-4649-AD62-7980FD5E63BF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21F4-487D-45B6-90C4-8F06ECC3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FD91-7DD8-4649-AD62-7980FD5E63BF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21F4-487D-45B6-90C4-8F06ECC3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FD91-7DD8-4649-AD62-7980FD5E63BF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21F4-487D-45B6-90C4-8F06ECC3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2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FD91-7DD8-4649-AD62-7980FD5E63BF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21F4-487D-45B6-90C4-8F06ECC3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0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FD91-7DD8-4649-AD62-7980FD5E63BF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21F4-487D-45B6-90C4-8F06ECC3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2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FD91-7DD8-4649-AD62-7980FD5E63BF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21F4-487D-45B6-90C4-8F06ECC3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6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FD91-7DD8-4649-AD62-7980FD5E63BF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21F4-487D-45B6-90C4-8F06ECC3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8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FD91-7DD8-4649-AD62-7980FD5E63BF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21F4-487D-45B6-90C4-8F06ECC3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DFD91-7DD8-4649-AD62-7980FD5E63BF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421F4-487D-45B6-90C4-8F06ECC3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Diálogo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Médico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7030A0"/>
                </a:solidFill>
              </a:rPr>
              <a:t>Buenas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tardes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Paciente</a:t>
            </a:r>
            <a:r>
              <a:rPr lang="en-US" dirty="0" smtClean="0">
                <a:solidFill>
                  <a:srgbClr val="00B050"/>
                </a:solidFill>
              </a:rPr>
              <a:t>: </a:t>
            </a:r>
            <a:r>
              <a:rPr lang="en-US" dirty="0" err="1" smtClean="0">
                <a:solidFill>
                  <a:srgbClr val="00B050"/>
                </a:solidFill>
              </a:rPr>
              <a:t>Buenas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tardes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Médico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¿En </a:t>
            </a:r>
            <a:r>
              <a:rPr lang="en-US" dirty="0" err="1" smtClean="0">
                <a:solidFill>
                  <a:srgbClr val="7030A0"/>
                </a:solidFill>
              </a:rPr>
              <a:t>qué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puedo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servir</a:t>
            </a:r>
            <a:r>
              <a:rPr lang="en-US" dirty="0" smtClean="0">
                <a:solidFill>
                  <a:srgbClr val="7030A0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Paciente</a:t>
            </a:r>
            <a:r>
              <a:rPr lang="en-US" dirty="0" smtClean="0">
                <a:solidFill>
                  <a:srgbClr val="00B050"/>
                </a:solidFill>
              </a:rPr>
              <a:t>: </a:t>
            </a:r>
            <a:r>
              <a:rPr lang="en-US" dirty="0" err="1" smtClean="0">
                <a:solidFill>
                  <a:srgbClr val="00B050"/>
                </a:solidFill>
              </a:rPr>
              <a:t>Estoy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enfermo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Médico</a:t>
            </a:r>
            <a:r>
              <a:rPr lang="en-US" dirty="0" smtClean="0">
                <a:solidFill>
                  <a:srgbClr val="7030A0"/>
                </a:solidFill>
              </a:rPr>
              <a:t>:  ¿</a:t>
            </a:r>
            <a:r>
              <a:rPr lang="en-US" dirty="0" err="1" smtClean="0">
                <a:solidFill>
                  <a:srgbClr val="7030A0"/>
                </a:solidFill>
              </a:rPr>
              <a:t>Qué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duele</a:t>
            </a:r>
            <a:r>
              <a:rPr lang="en-US" dirty="0" smtClean="0">
                <a:solidFill>
                  <a:srgbClr val="7030A0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Paciente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Me </a:t>
            </a:r>
            <a:r>
              <a:rPr lang="en-US" dirty="0" err="1" smtClean="0">
                <a:solidFill>
                  <a:srgbClr val="00B050"/>
                </a:solidFill>
              </a:rPr>
              <a:t>duelen</a:t>
            </a:r>
            <a:r>
              <a:rPr lang="en-US" dirty="0" smtClean="0">
                <a:solidFill>
                  <a:srgbClr val="00B050"/>
                </a:solidFill>
              </a:rPr>
              <a:t> los </a:t>
            </a:r>
            <a:r>
              <a:rPr lang="en-US" dirty="0" err="1" smtClean="0">
                <a:solidFill>
                  <a:srgbClr val="00B050"/>
                </a:solidFill>
              </a:rPr>
              <a:t>oídos</a:t>
            </a:r>
            <a:r>
              <a:rPr lang="en-US" dirty="0" smtClean="0">
                <a:solidFill>
                  <a:srgbClr val="00B050"/>
                </a:solidFill>
              </a:rPr>
              <a:t> y la </a:t>
            </a:r>
            <a:r>
              <a:rPr lang="en-US" dirty="0" err="1" smtClean="0">
                <a:solidFill>
                  <a:srgbClr val="00B050"/>
                </a:solidFill>
              </a:rPr>
              <a:t>garganta</a:t>
            </a:r>
            <a:r>
              <a:rPr lang="en-US" dirty="0" smtClean="0">
                <a:solidFill>
                  <a:srgbClr val="00B050"/>
                </a:solidFill>
              </a:rPr>
              <a:t>. </a:t>
            </a:r>
            <a:r>
              <a:rPr lang="en-US" dirty="0" err="1" smtClean="0">
                <a:solidFill>
                  <a:srgbClr val="00B050"/>
                </a:solidFill>
              </a:rPr>
              <a:t>Tengo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una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tos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y no </a:t>
            </a:r>
            <a:r>
              <a:rPr lang="en-US" dirty="0" err="1" smtClean="0">
                <a:solidFill>
                  <a:srgbClr val="00B050"/>
                </a:solidFill>
              </a:rPr>
              <a:t>dejo</a:t>
            </a:r>
            <a:r>
              <a:rPr lang="en-US" dirty="0" smtClean="0">
                <a:solidFill>
                  <a:srgbClr val="00B050"/>
                </a:solidFill>
              </a:rPr>
              <a:t> de </a:t>
            </a:r>
            <a:r>
              <a:rPr lang="en-US" dirty="0" err="1" smtClean="0">
                <a:solidFill>
                  <a:srgbClr val="00B050"/>
                </a:solidFill>
              </a:rPr>
              <a:t>toser</a:t>
            </a:r>
            <a:r>
              <a:rPr lang="en-US" dirty="0" smtClean="0">
                <a:solidFill>
                  <a:srgbClr val="00B050"/>
                </a:solidFill>
              </a:rPr>
              <a:t>.    No me </a:t>
            </a:r>
            <a:r>
              <a:rPr lang="en-US" dirty="0" err="1" smtClean="0">
                <a:solidFill>
                  <a:srgbClr val="00B050"/>
                </a:solidFill>
              </a:rPr>
              <a:t>siento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bien</a:t>
            </a:r>
            <a:r>
              <a:rPr lang="en-US" dirty="0" smtClean="0">
                <a:solidFill>
                  <a:srgbClr val="00B050"/>
                </a:solidFill>
              </a:rPr>
              <a:t>. </a:t>
            </a:r>
            <a:r>
              <a:rPr lang="en-US" dirty="0" err="1" smtClean="0">
                <a:solidFill>
                  <a:srgbClr val="00B050"/>
                </a:solidFill>
              </a:rPr>
              <a:t>Tengo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frío</a:t>
            </a:r>
            <a:r>
              <a:rPr lang="en-US" dirty="0" smtClean="0">
                <a:solidFill>
                  <a:srgbClr val="00B050"/>
                </a:solidFill>
              </a:rPr>
              <a:t> y </a:t>
            </a:r>
            <a:r>
              <a:rPr lang="en-US" dirty="0" err="1" smtClean="0">
                <a:solidFill>
                  <a:srgbClr val="00B050"/>
                </a:solidFill>
              </a:rPr>
              <a:t>tengo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calor</a:t>
            </a:r>
            <a:r>
              <a:rPr lang="en-US" dirty="0" smtClean="0">
                <a:solidFill>
                  <a:srgbClr val="00B050"/>
                </a:solidFill>
              </a:rPr>
              <a:t>. ¿</a:t>
            </a:r>
            <a:r>
              <a:rPr lang="en-US" dirty="0" err="1" smtClean="0">
                <a:solidFill>
                  <a:srgbClr val="00B050"/>
                </a:solidFill>
              </a:rPr>
              <a:t>Tengo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fiebre</a:t>
            </a:r>
            <a:r>
              <a:rPr lang="en-US" dirty="0">
                <a:solidFill>
                  <a:srgbClr val="00B050"/>
                </a:solidFill>
              </a:rPr>
              <a:t>?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Médico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rgbClr val="7030A0"/>
                </a:solidFill>
              </a:rPr>
              <a:t>Sí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  <a:r>
              <a:rPr lang="en-US" dirty="0" err="1" smtClean="0">
                <a:solidFill>
                  <a:srgbClr val="7030A0"/>
                </a:solidFill>
              </a:rPr>
              <a:t>Debes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descansar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  <a:r>
              <a:rPr lang="en-US" dirty="0" err="1" smtClean="0">
                <a:solidFill>
                  <a:srgbClr val="7030A0"/>
                </a:solidFill>
              </a:rPr>
              <a:t>Debes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dormir</a:t>
            </a:r>
            <a:r>
              <a:rPr lang="en-US" dirty="0" smtClean="0">
                <a:solidFill>
                  <a:srgbClr val="7030A0"/>
                </a:solidFill>
              </a:rPr>
              <a:t> mucho y </a:t>
            </a:r>
            <a:r>
              <a:rPr lang="en-US" dirty="0" err="1" smtClean="0">
                <a:solidFill>
                  <a:srgbClr val="7030A0"/>
                </a:solidFill>
              </a:rPr>
              <a:t>tomar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muchos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líquidos</a:t>
            </a:r>
            <a:r>
              <a:rPr lang="en-US" dirty="0" smtClean="0">
                <a:solidFill>
                  <a:srgbClr val="7030A0"/>
                </a:solidFill>
              </a:rPr>
              <a:t>. Y </a:t>
            </a:r>
            <a:r>
              <a:rPr lang="en-US" dirty="0" err="1" smtClean="0">
                <a:solidFill>
                  <a:srgbClr val="7030A0"/>
                </a:solidFill>
              </a:rPr>
              <a:t>debes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dejar</a:t>
            </a:r>
            <a:r>
              <a:rPr lang="en-US" dirty="0" smtClean="0">
                <a:solidFill>
                  <a:srgbClr val="7030A0"/>
                </a:solidFill>
              </a:rPr>
              <a:t> de </a:t>
            </a:r>
            <a:r>
              <a:rPr lang="en-US" dirty="0" err="1" smtClean="0">
                <a:solidFill>
                  <a:srgbClr val="7030A0"/>
                </a:solidFill>
              </a:rPr>
              <a:t>fumar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redsalud.uc.cl/medios/destacados/32010520_medico_pacien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0"/>
            <a:ext cx="19050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06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Paciente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¿</a:t>
            </a:r>
            <a:r>
              <a:rPr lang="en-US" dirty="0" err="1" smtClean="0">
                <a:solidFill>
                  <a:srgbClr val="00B050"/>
                </a:solidFill>
              </a:rPr>
              <a:t>Qué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tengo</a:t>
            </a:r>
            <a:r>
              <a:rPr lang="en-US" dirty="0" smtClean="0">
                <a:solidFill>
                  <a:srgbClr val="00B050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Médico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Tienes</a:t>
            </a:r>
            <a:r>
              <a:rPr lang="en-US" dirty="0" smtClean="0">
                <a:solidFill>
                  <a:srgbClr val="7030A0"/>
                </a:solidFill>
              </a:rPr>
              <a:t> un </a:t>
            </a:r>
            <a:r>
              <a:rPr lang="en-US" dirty="0" err="1" smtClean="0">
                <a:solidFill>
                  <a:srgbClr val="7030A0"/>
                </a:solidFill>
              </a:rPr>
              <a:t>catarro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Paciente</a:t>
            </a:r>
            <a:r>
              <a:rPr lang="en-US" dirty="0" smtClean="0">
                <a:solidFill>
                  <a:srgbClr val="00B050"/>
                </a:solidFill>
              </a:rPr>
              <a:t>: ¡AY NO! </a:t>
            </a:r>
            <a:r>
              <a:rPr lang="en-US" dirty="0" err="1" smtClean="0">
                <a:solidFill>
                  <a:srgbClr val="00B050"/>
                </a:solidFill>
              </a:rPr>
              <a:t>Yo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tengo</a:t>
            </a:r>
            <a:r>
              <a:rPr lang="en-US" dirty="0" smtClean="0">
                <a:solidFill>
                  <a:srgbClr val="00B050"/>
                </a:solidFill>
              </a:rPr>
              <a:t> un </a:t>
            </a:r>
            <a:r>
              <a:rPr lang="en-US" dirty="0" err="1" smtClean="0">
                <a:solidFill>
                  <a:srgbClr val="00B050"/>
                </a:solidFill>
              </a:rPr>
              <a:t>trabajo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importante</a:t>
            </a:r>
            <a:r>
              <a:rPr lang="en-US" dirty="0" smtClean="0">
                <a:solidFill>
                  <a:srgbClr val="00B050"/>
                </a:solidFill>
              </a:rPr>
              <a:t>. No </a:t>
            </a:r>
            <a:r>
              <a:rPr lang="en-US" dirty="0" err="1" smtClean="0">
                <a:solidFill>
                  <a:srgbClr val="00B050"/>
                </a:solidFill>
              </a:rPr>
              <a:t>puedo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estar</a:t>
            </a:r>
            <a:r>
              <a:rPr lang="en-US" dirty="0" smtClean="0">
                <a:solidFill>
                  <a:srgbClr val="00B050"/>
                </a:solidFill>
              </a:rPr>
              <a:t> en casa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Médico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rgbClr val="7030A0"/>
                </a:solidFill>
              </a:rPr>
              <a:t>Debes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relajarte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y </a:t>
            </a:r>
            <a:r>
              <a:rPr lang="en-US" dirty="0" err="1" smtClean="0">
                <a:solidFill>
                  <a:srgbClr val="7030A0"/>
                </a:solidFill>
              </a:rPr>
              <a:t>ahora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que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estás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enfermo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debes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ir</a:t>
            </a:r>
            <a:r>
              <a:rPr lang="en-US" dirty="0" smtClean="0">
                <a:solidFill>
                  <a:srgbClr val="7030A0"/>
                </a:solidFill>
              </a:rPr>
              <a:t>  a </a:t>
            </a:r>
            <a:r>
              <a:rPr lang="en-US" dirty="0" err="1" smtClean="0">
                <a:solidFill>
                  <a:srgbClr val="7030A0"/>
                </a:solidFill>
              </a:rPr>
              <a:t>tu</a:t>
            </a:r>
            <a:r>
              <a:rPr lang="en-US" dirty="0" smtClean="0">
                <a:solidFill>
                  <a:srgbClr val="7030A0"/>
                </a:solidFill>
              </a:rPr>
              <a:t> casa y </a:t>
            </a:r>
            <a:r>
              <a:rPr lang="en-US" dirty="0" err="1" smtClean="0">
                <a:solidFill>
                  <a:srgbClr val="7030A0"/>
                </a:solidFill>
              </a:rPr>
              <a:t>dormir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Paciente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Está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bien</a:t>
            </a:r>
            <a:r>
              <a:rPr lang="en-US" dirty="0" smtClean="0">
                <a:solidFill>
                  <a:srgbClr val="00B050"/>
                </a:solidFill>
              </a:rPr>
              <a:t>, doctor. </a:t>
            </a:r>
            <a:r>
              <a:rPr lang="en-US" dirty="0" err="1" smtClean="0">
                <a:solidFill>
                  <a:srgbClr val="00B050"/>
                </a:solidFill>
              </a:rPr>
              <a:t>Yo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voy</a:t>
            </a:r>
            <a:r>
              <a:rPr lang="en-US" dirty="0" smtClean="0">
                <a:solidFill>
                  <a:srgbClr val="00B050"/>
                </a:solidFill>
              </a:rPr>
              <a:t> a mi casa </a:t>
            </a:r>
            <a:r>
              <a:rPr lang="en-US" dirty="0" err="1" smtClean="0">
                <a:solidFill>
                  <a:srgbClr val="00B050"/>
                </a:solidFill>
              </a:rPr>
              <a:t>ahora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6" name="Picture 4" descr="http://images.funadvice.com/photo/5d/photo-stop_avoiding_ill_people_prevent_flu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273" y="315042"/>
            <a:ext cx="2991727" cy="227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02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Diálogo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409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Doctor: </a:t>
            </a:r>
            <a:r>
              <a:rPr lang="en-US" dirty="0" err="1" smtClean="0">
                <a:solidFill>
                  <a:srgbClr val="7030A0"/>
                </a:solidFill>
              </a:rPr>
              <a:t>Hola</a:t>
            </a:r>
            <a:r>
              <a:rPr lang="en-US" dirty="0" smtClean="0">
                <a:solidFill>
                  <a:srgbClr val="7030A0"/>
                </a:solidFill>
              </a:rPr>
              <a:t>. Buenos </a:t>
            </a:r>
            <a:r>
              <a:rPr lang="en-US" dirty="0" err="1" smtClean="0">
                <a:solidFill>
                  <a:srgbClr val="7030A0"/>
                </a:solidFill>
              </a:rPr>
              <a:t>día</a:t>
            </a:r>
            <a:r>
              <a:rPr lang="en-US" dirty="0" err="1" smtClean="0"/>
              <a:t>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Paciente</a:t>
            </a:r>
            <a:r>
              <a:rPr lang="en-US" dirty="0" smtClean="0">
                <a:solidFill>
                  <a:srgbClr val="00B050"/>
                </a:solidFill>
              </a:rPr>
              <a:t>: Buenos </a:t>
            </a:r>
            <a:r>
              <a:rPr lang="en-US" dirty="0" err="1" smtClean="0">
                <a:solidFill>
                  <a:srgbClr val="00B050"/>
                </a:solidFill>
              </a:rPr>
              <a:t>días</a:t>
            </a:r>
            <a:r>
              <a:rPr lang="en-US" dirty="0" smtClean="0">
                <a:solidFill>
                  <a:srgbClr val="00B050"/>
                </a:solidFill>
              </a:rPr>
              <a:t> doctor. </a:t>
            </a:r>
            <a:r>
              <a:rPr lang="en-US" dirty="0" err="1" smtClean="0">
                <a:solidFill>
                  <a:srgbClr val="00B050"/>
                </a:solidFill>
              </a:rPr>
              <a:t>Yo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necesito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ayuda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Doctor: ¿</a:t>
            </a:r>
            <a:r>
              <a:rPr lang="en-US" dirty="0" err="1" smtClean="0">
                <a:solidFill>
                  <a:srgbClr val="7030A0"/>
                </a:solidFill>
              </a:rPr>
              <a:t>Te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duele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algo</a:t>
            </a:r>
            <a:r>
              <a:rPr lang="en-US" dirty="0" smtClean="0">
                <a:solidFill>
                  <a:srgbClr val="7030A0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Paciente</a:t>
            </a:r>
            <a:r>
              <a:rPr lang="en-US" dirty="0" smtClean="0">
                <a:solidFill>
                  <a:srgbClr val="00B050"/>
                </a:solidFill>
              </a:rPr>
              <a:t>: </a:t>
            </a:r>
            <a:r>
              <a:rPr lang="en-US" dirty="0" err="1" smtClean="0">
                <a:solidFill>
                  <a:srgbClr val="00B050"/>
                </a:solidFill>
              </a:rPr>
              <a:t>Sí</a:t>
            </a:r>
            <a:r>
              <a:rPr lang="en-US" dirty="0" smtClean="0">
                <a:solidFill>
                  <a:srgbClr val="00B050"/>
                </a:solidFill>
              </a:rPr>
              <a:t> me </a:t>
            </a:r>
            <a:r>
              <a:rPr lang="en-US" dirty="0" err="1" smtClean="0">
                <a:solidFill>
                  <a:srgbClr val="00B050"/>
                </a:solidFill>
              </a:rPr>
              <a:t>duele</a:t>
            </a:r>
            <a:r>
              <a:rPr lang="en-US" dirty="0" smtClean="0">
                <a:solidFill>
                  <a:srgbClr val="00B050"/>
                </a:solidFill>
              </a:rPr>
              <a:t> mucho el </a:t>
            </a:r>
            <a:r>
              <a:rPr lang="en-US" dirty="0" err="1" smtClean="0">
                <a:solidFill>
                  <a:srgbClr val="00B050"/>
                </a:solidFill>
              </a:rPr>
              <a:t>estómago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Doctor: ¿Comes </a:t>
            </a:r>
            <a:r>
              <a:rPr lang="en-US" dirty="0" err="1" smtClean="0">
                <a:solidFill>
                  <a:srgbClr val="7030A0"/>
                </a:solidFill>
              </a:rPr>
              <a:t>mucha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grasa</a:t>
            </a:r>
            <a:r>
              <a:rPr lang="en-US" dirty="0" smtClean="0">
                <a:solidFill>
                  <a:srgbClr val="7030A0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Paciente</a:t>
            </a:r>
            <a:r>
              <a:rPr lang="en-US" dirty="0" smtClean="0">
                <a:solidFill>
                  <a:srgbClr val="00B050"/>
                </a:solidFill>
              </a:rPr>
              <a:t>: </a:t>
            </a:r>
            <a:r>
              <a:rPr lang="en-US" dirty="0" err="1" smtClean="0">
                <a:solidFill>
                  <a:srgbClr val="00B050"/>
                </a:solidFill>
              </a:rPr>
              <a:t>Sí</a:t>
            </a:r>
            <a:r>
              <a:rPr lang="en-US" dirty="0" smtClean="0">
                <a:solidFill>
                  <a:srgbClr val="00B050"/>
                </a:solidFill>
              </a:rPr>
              <a:t>, me </a:t>
            </a:r>
            <a:r>
              <a:rPr lang="en-US" dirty="0" err="1" smtClean="0">
                <a:solidFill>
                  <a:srgbClr val="00B050"/>
                </a:solidFill>
              </a:rPr>
              <a:t>gustan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las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hamburguesas</a:t>
            </a:r>
            <a:r>
              <a:rPr lang="en-US" dirty="0" smtClean="0">
                <a:solidFill>
                  <a:srgbClr val="00B050"/>
                </a:solidFill>
              </a:rPr>
              <a:t> y </a:t>
            </a:r>
            <a:r>
              <a:rPr lang="en-US" dirty="0" err="1" smtClean="0">
                <a:solidFill>
                  <a:srgbClr val="00B050"/>
                </a:solidFill>
              </a:rPr>
              <a:t>las</a:t>
            </a:r>
            <a:r>
              <a:rPr lang="en-US" dirty="0" smtClean="0">
                <a:solidFill>
                  <a:srgbClr val="00B050"/>
                </a:solidFill>
              </a:rPr>
              <a:t> papas </a:t>
            </a:r>
            <a:r>
              <a:rPr lang="en-US" dirty="0" err="1" smtClean="0">
                <a:solidFill>
                  <a:srgbClr val="00B050"/>
                </a:solidFill>
              </a:rPr>
              <a:t>fritas</a:t>
            </a:r>
            <a:r>
              <a:rPr lang="en-US" dirty="0" smtClean="0">
                <a:solidFill>
                  <a:srgbClr val="00B050"/>
                </a:solidFill>
              </a:rPr>
              <a:t>. Como  papas </a:t>
            </a:r>
            <a:r>
              <a:rPr lang="en-US" dirty="0" err="1" smtClean="0">
                <a:solidFill>
                  <a:srgbClr val="00B050"/>
                </a:solidFill>
              </a:rPr>
              <a:t>fritas</a:t>
            </a:r>
            <a:r>
              <a:rPr lang="en-US" dirty="0" smtClean="0">
                <a:solidFill>
                  <a:srgbClr val="00B050"/>
                </a:solidFill>
              </a:rPr>
              <a:t> y </a:t>
            </a:r>
            <a:r>
              <a:rPr lang="en-US" dirty="0" err="1" smtClean="0">
                <a:solidFill>
                  <a:srgbClr val="00B050"/>
                </a:solidFill>
              </a:rPr>
              <a:t>tocino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para</a:t>
            </a:r>
            <a:r>
              <a:rPr lang="en-US" dirty="0" smtClean="0">
                <a:solidFill>
                  <a:srgbClr val="00B050"/>
                </a:solidFill>
              </a:rPr>
              <a:t> el </a:t>
            </a:r>
            <a:r>
              <a:rPr lang="en-US" dirty="0" err="1" smtClean="0">
                <a:solidFill>
                  <a:srgbClr val="00B050"/>
                </a:solidFill>
              </a:rPr>
              <a:t>desayuno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tres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hamburguesas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todos</a:t>
            </a:r>
            <a:r>
              <a:rPr lang="en-US" dirty="0" smtClean="0">
                <a:solidFill>
                  <a:srgbClr val="00B050"/>
                </a:solidFill>
              </a:rPr>
              <a:t> los </a:t>
            </a:r>
            <a:r>
              <a:rPr lang="en-US" dirty="0" err="1" smtClean="0">
                <a:solidFill>
                  <a:srgbClr val="00B050"/>
                </a:solidFill>
              </a:rPr>
              <a:t>días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para</a:t>
            </a:r>
            <a:r>
              <a:rPr lang="en-US" dirty="0" smtClean="0">
                <a:solidFill>
                  <a:srgbClr val="00B050"/>
                </a:solidFill>
              </a:rPr>
              <a:t> el </a:t>
            </a:r>
            <a:r>
              <a:rPr lang="en-US" dirty="0" err="1" smtClean="0">
                <a:solidFill>
                  <a:srgbClr val="00B050"/>
                </a:solidFill>
              </a:rPr>
              <a:t>almuerzo</a:t>
            </a:r>
            <a:r>
              <a:rPr lang="en-US" dirty="0" smtClean="0">
                <a:solidFill>
                  <a:srgbClr val="00B050"/>
                </a:solidFill>
              </a:rPr>
              <a:t> y el </a:t>
            </a:r>
            <a:r>
              <a:rPr lang="en-US" dirty="0" err="1" smtClean="0">
                <a:solidFill>
                  <a:srgbClr val="00B050"/>
                </a:solidFill>
              </a:rPr>
              <a:t>pollo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frito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todas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las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noches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Doctor: ¡Ay no! </a:t>
            </a:r>
            <a:r>
              <a:rPr lang="en-US" dirty="0">
                <a:solidFill>
                  <a:srgbClr val="7030A0"/>
                </a:solidFill>
              </a:rPr>
              <a:t>¡</a:t>
            </a:r>
            <a:r>
              <a:rPr lang="en-US" dirty="0" smtClean="0">
                <a:solidFill>
                  <a:srgbClr val="7030A0"/>
                </a:solidFill>
              </a:rPr>
              <a:t>No comas </a:t>
            </a:r>
            <a:r>
              <a:rPr lang="en-US" dirty="0" err="1" smtClean="0">
                <a:solidFill>
                  <a:srgbClr val="7030A0"/>
                </a:solidFill>
              </a:rPr>
              <a:t>demasiada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grasa</a:t>
            </a:r>
            <a:r>
              <a:rPr lang="en-US" dirty="0" smtClean="0">
                <a:solidFill>
                  <a:srgbClr val="7030A0"/>
                </a:solidFill>
              </a:rPr>
              <a:t>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4.bp.blogspot.com/-598aqMmNBM8/T9rD14ZjKXI/AAAAAAAABrk/9GFYgk4qACk/s1600/IMG_396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33400"/>
            <a:ext cx="2170773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tvperu.gob.pe/noticias/images/stories/miscelanea2/papasfritas2310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18" y="142875"/>
            <a:ext cx="18542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rollingout.com/wp-content/uploads/2012/07/fried-chicken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667000"/>
            <a:ext cx="1905000" cy="121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70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Paciente</a:t>
            </a:r>
            <a:r>
              <a:rPr lang="en-US" dirty="0" smtClean="0">
                <a:solidFill>
                  <a:srgbClr val="00B050"/>
                </a:solidFill>
              </a:rPr>
              <a:t>: </a:t>
            </a:r>
            <a:r>
              <a:rPr lang="en-US" dirty="0" err="1" smtClean="0">
                <a:solidFill>
                  <a:srgbClr val="00B050"/>
                </a:solidFill>
              </a:rPr>
              <a:t>Pero</a:t>
            </a:r>
            <a:r>
              <a:rPr lang="en-US" dirty="0" smtClean="0">
                <a:solidFill>
                  <a:srgbClr val="00B050"/>
                </a:solidFill>
              </a:rPr>
              <a:t> doctor no me </a:t>
            </a:r>
            <a:r>
              <a:rPr lang="en-US" dirty="0" err="1" smtClean="0">
                <a:solidFill>
                  <a:srgbClr val="00B050"/>
                </a:solidFill>
              </a:rPr>
              <a:t>gusta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seguir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una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dieta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sana</a:t>
            </a:r>
            <a:r>
              <a:rPr lang="en-US" dirty="0" smtClean="0">
                <a:solidFill>
                  <a:srgbClr val="00B050"/>
                </a:solidFill>
              </a:rPr>
              <a:t>. No me </a:t>
            </a:r>
            <a:r>
              <a:rPr lang="en-US" dirty="0" err="1" smtClean="0">
                <a:solidFill>
                  <a:srgbClr val="00B050"/>
                </a:solidFill>
              </a:rPr>
              <a:t>gustan</a:t>
            </a:r>
            <a:r>
              <a:rPr lang="en-US" dirty="0" smtClean="0">
                <a:solidFill>
                  <a:srgbClr val="00B050"/>
                </a:solidFill>
              </a:rPr>
              <a:t> los </a:t>
            </a:r>
            <a:r>
              <a:rPr lang="en-US" dirty="0" err="1" smtClean="0">
                <a:solidFill>
                  <a:srgbClr val="00B050"/>
                </a:solidFill>
              </a:rPr>
              <a:t>vegetales</a:t>
            </a:r>
            <a:r>
              <a:rPr lang="en-US" dirty="0" smtClean="0">
                <a:solidFill>
                  <a:srgbClr val="00B050"/>
                </a:solidFill>
              </a:rPr>
              <a:t> y </a:t>
            </a:r>
            <a:r>
              <a:rPr lang="en-US" dirty="0" err="1" smtClean="0">
                <a:solidFill>
                  <a:srgbClr val="00B050"/>
                </a:solidFill>
              </a:rPr>
              <a:t>las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frutas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Médico</a:t>
            </a:r>
            <a:r>
              <a:rPr lang="en-US" dirty="0" smtClean="0">
                <a:solidFill>
                  <a:srgbClr val="7030A0"/>
                </a:solidFill>
              </a:rPr>
              <a:t>: No </a:t>
            </a:r>
            <a:r>
              <a:rPr lang="en-US" dirty="0" err="1" smtClean="0">
                <a:solidFill>
                  <a:srgbClr val="7030A0"/>
                </a:solidFill>
              </a:rPr>
              <a:t>es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bueno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para</a:t>
            </a:r>
            <a:r>
              <a:rPr lang="en-US" dirty="0" smtClean="0">
                <a:solidFill>
                  <a:srgbClr val="7030A0"/>
                </a:solidFill>
              </a:rPr>
              <a:t> la </a:t>
            </a:r>
            <a:r>
              <a:rPr lang="en-US" dirty="0" err="1" smtClean="0">
                <a:solidFill>
                  <a:srgbClr val="7030A0"/>
                </a:solidFill>
              </a:rPr>
              <a:t>salud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  <a:r>
              <a:rPr lang="en-US" dirty="0" err="1" smtClean="0">
                <a:solidFill>
                  <a:srgbClr val="7030A0"/>
                </a:solidFill>
              </a:rPr>
              <a:t>Debes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dejar</a:t>
            </a:r>
            <a:r>
              <a:rPr lang="en-US" dirty="0" smtClean="0">
                <a:solidFill>
                  <a:srgbClr val="7030A0"/>
                </a:solidFill>
              </a:rPr>
              <a:t> de comer </a:t>
            </a:r>
            <a:r>
              <a:rPr lang="en-US" dirty="0" err="1" smtClean="0">
                <a:solidFill>
                  <a:srgbClr val="7030A0"/>
                </a:solidFill>
              </a:rPr>
              <a:t>las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comidas</a:t>
            </a:r>
            <a:r>
              <a:rPr lang="en-US" dirty="0" smtClean="0">
                <a:solidFill>
                  <a:srgbClr val="7030A0"/>
                </a:solidFill>
              </a:rPr>
              <a:t> con </a:t>
            </a:r>
            <a:r>
              <a:rPr lang="en-US" dirty="0" err="1" smtClean="0">
                <a:solidFill>
                  <a:srgbClr val="7030A0"/>
                </a:solidFill>
              </a:rPr>
              <a:t>tanta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grasa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  <a:r>
              <a:rPr lang="en-US" dirty="0" err="1" smtClean="0">
                <a:solidFill>
                  <a:srgbClr val="7030A0"/>
                </a:solidFill>
              </a:rPr>
              <a:t>Debes</a:t>
            </a:r>
            <a:r>
              <a:rPr lang="en-US" dirty="0" smtClean="0">
                <a:solidFill>
                  <a:srgbClr val="7030A0"/>
                </a:solidFill>
              </a:rPr>
              <a:t> comer los </a:t>
            </a:r>
            <a:r>
              <a:rPr lang="en-US" dirty="0" err="1" smtClean="0">
                <a:solidFill>
                  <a:srgbClr val="7030A0"/>
                </a:solidFill>
              </a:rPr>
              <a:t>vegetales</a:t>
            </a:r>
            <a:r>
              <a:rPr lang="en-US" dirty="0" smtClean="0">
                <a:solidFill>
                  <a:srgbClr val="7030A0"/>
                </a:solidFill>
              </a:rPr>
              <a:t> y </a:t>
            </a:r>
            <a:r>
              <a:rPr lang="en-US" dirty="0" err="1" smtClean="0">
                <a:solidFill>
                  <a:srgbClr val="7030A0"/>
                </a:solidFill>
              </a:rPr>
              <a:t>las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frutas</a:t>
            </a:r>
            <a:r>
              <a:rPr lang="en-US" dirty="0" smtClean="0">
                <a:solidFill>
                  <a:srgbClr val="7030A0"/>
                </a:solidFill>
              </a:rPr>
              <a:t> y </a:t>
            </a:r>
            <a:r>
              <a:rPr lang="en-US" dirty="0" err="1" smtClean="0">
                <a:solidFill>
                  <a:srgbClr val="7030A0"/>
                </a:solidFill>
              </a:rPr>
              <a:t>debes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hacer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ejercicio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Paciente</a:t>
            </a:r>
            <a:r>
              <a:rPr lang="en-US" dirty="0" smtClean="0">
                <a:solidFill>
                  <a:srgbClr val="00B050"/>
                </a:solidFill>
              </a:rPr>
              <a:t>: ¿</a:t>
            </a:r>
            <a:r>
              <a:rPr lang="en-US" dirty="0" err="1" smtClean="0">
                <a:solidFill>
                  <a:srgbClr val="00B050"/>
                </a:solidFill>
              </a:rPr>
              <a:t>Ejercicio</a:t>
            </a:r>
            <a:r>
              <a:rPr lang="en-US" dirty="0" smtClean="0">
                <a:solidFill>
                  <a:srgbClr val="00B050"/>
                </a:solidFill>
              </a:rPr>
              <a:t>? ¿</a:t>
            </a:r>
            <a:r>
              <a:rPr lang="en-US" dirty="0" err="1" smtClean="0">
                <a:solidFill>
                  <a:srgbClr val="00B050"/>
                </a:solidFill>
              </a:rPr>
              <a:t>Yo</a:t>
            </a:r>
            <a:r>
              <a:rPr lang="en-US" dirty="0" smtClean="0">
                <a:solidFill>
                  <a:srgbClr val="00B050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Médico</a:t>
            </a:r>
            <a:r>
              <a:rPr lang="en-US" dirty="0" smtClean="0">
                <a:solidFill>
                  <a:srgbClr val="7030A0"/>
                </a:solidFill>
              </a:rPr>
              <a:t>: </a:t>
            </a:r>
            <a:r>
              <a:rPr lang="en-US" dirty="0" err="1" smtClean="0">
                <a:solidFill>
                  <a:srgbClr val="7030A0"/>
                </a:solidFill>
              </a:rPr>
              <a:t>Sí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tú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debes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caminar</a:t>
            </a:r>
            <a:r>
              <a:rPr lang="en-US" dirty="0" smtClean="0">
                <a:solidFill>
                  <a:srgbClr val="7030A0"/>
                </a:solidFill>
              </a:rPr>
              <a:t> o </a:t>
            </a:r>
            <a:r>
              <a:rPr lang="en-US" dirty="0" err="1" smtClean="0">
                <a:solidFill>
                  <a:srgbClr val="7030A0"/>
                </a:solidFill>
              </a:rPr>
              <a:t>correr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todos</a:t>
            </a:r>
            <a:r>
              <a:rPr lang="en-US" dirty="0" smtClean="0">
                <a:solidFill>
                  <a:srgbClr val="7030A0"/>
                </a:solidFill>
              </a:rPr>
              <a:t> los </a:t>
            </a:r>
            <a:r>
              <a:rPr lang="en-US" dirty="0" err="1" smtClean="0">
                <a:solidFill>
                  <a:srgbClr val="7030A0"/>
                </a:solidFill>
              </a:rPr>
              <a:t>días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Paciente</a:t>
            </a:r>
            <a:r>
              <a:rPr lang="en-US" dirty="0" smtClean="0">
                <a:solidFill>
                  <a:srgbClr val="00B050"/>
                </a:solidFill>
              </a:rPr>
              <a:t>: </a:t>
            </a:r>
            <a:r>
              <a:rPr lang="en-US" dirty="0" err="1" smtClean="0">
                <a:solidFill>
                  <a:srgbClr val="00B050"/>
                </a:solidFill>
              </a:rPr>
              <a:t>Está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bien</a:t>
            </a:r>
            <a:r>
              <a:rPr lang="en-US" dirty="0" smtClean="0">
                <a:solidFill>
                  <a:srgbClr val="00B050"/>
                </a:solidFill>
              </a:rPr>
              <a:t>, doctor. </a:t>
            </a:r>
            <a:r>
              <a:rPr lang="en-US" dirty="0" err="1" smtClean="0">
                <a:solidFill>
                  <a:srgbClr val="00B050"/>
                </a:solidFill>
              </a:rPr>
              <a:t>Yo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voy</a:t>
            </a:r>
            <a:r>
              <a:rPr lang="en-US" dirty="0" smtClean="0">
                <a:solidFill>
                  <a:srgbClr val="00B050"/>
                </a:solidFill>
              </a:rPr>
              <a:t> a </a:t>
            </a:r>
            <a:r>
              <a:rPr lang="en-US" dirty="0" err="1" smtClean="0">
                <a:solidFill>
                  <a:srgbClr val="00B050"/>
                </a:solidFill>
              </a:rPr>
              <a:t>hacerlo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://nutritionistics.files.wordpress.com/2012/02/fruits-and-veggies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524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static.ddmcdn.com/gif/exercise-happiness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00" y="5029200"/>
            <a:ext cx="14478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97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Diálogo</a:t>
            </a:r>
            <a:r>
              <a:rPr lang="en-US" dirty="0" smtClean="0"/>
              <a:t>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Médico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7030A0"/>
                </a:solidFill>
              </a:rPr>
              <a:t>Buenos </a:t>
            </a:r>
            <a:r>
              <a:rPr lang="en-US" dirty="0" err="1" smtClean="0">
                <a:solidFill>
                  <a:srgbClr val="7030A0"/>
                </a:solidFill>
              </a:rPr>
              <a:t>días</a:t>
            </a:r>
            <a:r>
              <a:rPr lang="en-US" dirty="0" smtClean="0">
                <a:solidFill>
                  <a:srgbClr val="7030A0"/>
                </a:solidFill>
              </a:rPr>
              <a:t>. ¿</a:t>
            </a:r>
            <a:r>
              <a:rPr lang="en-US" dirty="0" err="1" smtClean="0">
                <a:solidFill>
                  <a:srgbClr val="7030A0"/>
                </a:solidFill>
              </a:rPr>
              <a:t>Cuál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es</a:t>
            </a:r>
            <a:r>
              <a:rPr lang="en-US" dirty="0" smtClean="0">
                <a:solidFill>
                  <a:srgbClr val="7030A0"/>
                </a:solidFill>
              </a:rPr>
              <a:t> el </a:t>
            </a:r>
            <a:r>
              <a:rPr lang="en-US" dirty="0" err="1" smtClean="0">
                <a:solidFill>
                  <a:srgbClr val="7030A0"/>
                </a:solidFill>
              </a:rPr>
              <a:t>problema</a:t>
            </a:r>
            <a:r>
              <a:rPr lang="en-US" dirty="0" smtClean="0">
                <a:solidFill>
                  <a:srgbClr val="7030A0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Paciente</a:t>
            </a:r>
            <a:r>
              <a:rPr lang="en-US" dirty="0" smtClean="0">
                <a:solidFill>
                  <a:srgbClr val="00B050"/>
                </a:solidFill>
              </a:rPr>
              <a:t>: Doctor, me </a:t>
            </a:r>
            <a:r>
              <a:rPr lang="en-US" dirty="0" err="1" smtClean="0">
                <a:solidFill>
                  <a:srgbClr val="00B050"/>
                </a:solidFill>
              </a:rPr>
              <a:t>duele</a:t>
            </a:r>
            <a:r>
              <a:rPr lang="en-US" dirty="0" smtClean="0">
                <a:solidFill>
                  <a:srgbClr val="00B050"/>
                </a:solidFill>
              </a:rPr>
              <a:t> la </a:t>
            </a:r>
            <a:r>
              <a:rPr lang="en-US" dirty="0" err="1" smtClean="0">
                <a:solidFill>
                  <a:srgbClr val="00B050"/>
                </a:solidFill>
              </a:rPr>
              <a:t>garganta</a:t>
            </a:r>
            <a:r>
              <a:rPr lang="en-US" dirty="0" smtClean="0">
                <a:solidFill>
                  <a:srgbClr val="00B050"/>
                </a:solidFill>
              </a:rPr>
              <a:t>. No </a:t>
            </a:r>
            <a:r>
              <a:rPr lang="en-US" dirty="0" err="1" smtClean="0">
                <a:solidFill>
                  <a:srgbClr val="00B050"/>
                </a:solidFill>
              </a:rPr>
              <a:t>puedo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beber</a:t>
            </a:r>
            <a:r>
              <a:rPr lang="en-US" dirty="0" smtClean="0">
                <a:solidFill>
                  <a:srgbClr val="00B050"/>
                </a:solidFill>
              </a:rPr>
              <a:t> y </a:t>
            </a:r>
            <a:r>
              <a:rPr lang="en-US" dirty="0" err="1" smtClean="0">
                <a:solidFill>
                  <a:srgbClr val="00B050"/>
                </a:solidFill>
              </a:rPr>
              <a:t>hablar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Médico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Voy</a:t>
            </a:r>
            <a:r>
              <a:rPr lang="en-US" dirty="0" smtClean="0">
                <a:solidFill>
                  <a:srgbClr val="7030A0"/>
                </a:solidFill>
              </a:rPr>
              <a:t> a </a:t>
            </a:r>
            <a:r>
              <a:rPr lang="en-US" dirty="0" err="1" smtClean="0">
                <a:solidFill>
                  <a:srgbClr val="7030A0"/>
                </a:solidFill>
              </a:rPr>
              <a:t>examinar</a:t>
            </a:r>
            <a:r>
              <a:rPr lang="en-US" dirty="0" smtClean="0">
                <a:solidFill>
                  <a:srgbClr val="7030A0"/>
                </a:solidFill>
              </a:rPr>
              <a:t> la </a:t>
            </a:r>
            <a:r>
              <a:rPr lang="en-US" dirty="0" err="1" smtClean="0">
                <a:solidFill>
                  <a:srgbClr val="7030A0"/>
                </a:solidFill>
              </a:rPr>
              <a:t>garganta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  <a:r>
              <a:rPr lang="en-US" dirty="0" err="1" smtClean="0">
                <a:solidFill>
                  <a:srgbClr val="7030A0"/>
                </a:solidFill>
              </a:rPr>
              <a:t>Abre</a:t>
            </a:r>
            <a:r>
              <a:rPr lang="en-US" dirty="0" smtClean="0">
                <a:solidFill>
                  <a:srgbClr val="7030A0"/>
                </a:solidFill>
              </a:rPr>
              <a:t> la </a:t>
            </a:r>
            <a:r>
              <a:rPr lang="en-US" dirty="0" err="1" smtClean="0">
                <a:solidFill>
                  <a:srgbClr val="7030A0"/>
                </a:solidFill>
              </a:rPr>
              <a:t>boca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saca</a:t>
            </a:r>
            <a:r>
              <a:rPr lang="en-US" dirty="0" smtClean="0">
                <a:solidFill>
                  <a:srgbClr val="7030A0"/>
                </a:solidFill>
              </a:rPr>
              <a:t> la </a:t>
            </a:r>
            <a:r>
              <a:rPr lang="en-US" dirty="0" err="1" smtClean="0">
                <a:solidFill>
                  <a:srgbClr val="7030A0"/>
                </a:solidFill>
              </a:rPr>
              <a:t>lengua</a:t>
            </a:r>
            <a:r>
              <a:rPr lang="en-US" dirty="0" smtClean="0">
                <a:solidFill>
                  <a:srgbClr val="7030A0"/>
                </a:solidFill>
              </a:rPr>
              <a:t> y di “</a:t>
            </a:r>
            <a:r>
              <a:rPr lang="en-US" dirty="0" err="1" smtClean="0">
                <a:solidFill>
                  <a:srgbClr val="7030A0"/>
                </a:solidFill>
              </a:rPr>
              <a:t>ahh</a:t>
            </a:r>
            <a:r>
              <a:rPr lang="en-US" dirty="0" smtClean="0">
                <a:solidFill>
                  <a:srgbClr val="7030A0"/>
                </a:solidFill>
              </a:rPr>
              <a:t>”.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Paciente</a:t>
            </a:r>
            <a:r>
              <a:rPr lang="en-US" dirty="0" smtClean="0">
                <a:solidFill>
                  <a:srgbClr val="00B050"/>
                </a:solidFill>
              </a:rPr>
              <a:t>: </a:t>
            </a:r>
            <a:r>
              <a:rPr lang="en-US" dirty="0" err="1" smtClean="0">
                <a:solidFill>
                  <a:srgbClr val="00B050"/>
                </a:solidFill>
              </a:rPr>
              <a:t>Ahh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Médico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¡Oh no! No me </a:t>
            </a:r>
            <a:r>
              <a:rPr lang="en-US" dirty="0" err="1" smtClean="0">
                <a:solidFill>
                  <a:srgbClr val="7030A0"/>
                </a:solidFill>
              </a:rPr>
              <a:t>gusta</a:t>
            </a:r>
            <a:r>
              <a:rPr lang="en-US" dirty="0" smtClean="0">
                <a:solidFill>
                  <a:srgbClr val="7030A0"/>
                </a:solidFill>
              </a:rPr>
              <a:t> el color de la </a:t>
            </a:r>
            <a:r>
              <a:rPr lang="en-US" dirty="0" err="1" smtClean="0">
                <a:solidFill>
                  <a:srgbClr val="7030A0"/>
                </a:solidFill>
              </a:rPr>
              <a:t>garganta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  <a:r>
              <a:rPr lang="en-US" dirty="0" err="1" smtClean="0">
                <a:solidFill>
                  <a:srgbClr val="7030A0"/>
                </a:solidFill>
              </a:rPr>
              <a:t>Tienes</a:t>
            </a:r>
            <a:r>
              <a:rPr lang="en-US" dirty="0" smtClean="0">
                <a:solidFill>
                  <a:srgbClr val="7030A0"/>
                </a:solidFill>
              </a:rPr>
              <a:t> la </a:t>
            </a:r>
            <a:r>
              <a:rPr lang="en-US" dirty="0" err="1" smtClean="0">
                <a:solidFill>
                  <a:srgbClr val="7030A0"/>
                </a:solidFill>
              </a:rPr>
              <a:t>garganta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muy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inflamada</a:t>
            </a:r>
            <a:r>
              <a:rPr lang="en-US" dirty="0" smtClean="0">
                <a:solidFill>
                  <a:srgbClr val="7030A0"/>
                </a:solidFill>
              </a:rPr>
              <a:t> y </a:t>
            </a:r>
            <a:r>
              <a:rPr lang="en-US" dirty="0" err="1" smtClean="0">
                <a:solidFill>
                  <a:srgbClr val="7030A0"/>
                </a:solidFill>
              </a:rPr>
              <a:t>muy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roja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1.bp.blogspot.com/-lIbKtTGm5lk/Tq-fLIdNNOI/AAAAAAAAAUo/RyYF-rmSdIY/s1600/say_a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208" y="228600"/>
            <a:ext cx="1212509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4gwar.files.wordpress.com/2011/07/frifo-haitiahh-7-1-20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9721"/>
            <a:ext cx="1872119" cy="124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96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Paciente</a:t>
            </a:r>
            <a:r>
              <a:rPr lang="en-US" dirty="0" smtClean="0">
                <a:solidFill>
                  <a:srgbClr val="00B050"/>
                </a:solidFill>
              </a:rPr>
              <a:t>: ¿</a:t>
            </a:r>
            <a:r>
              <a:rPr lang="en-US" dirty="0" err="1" smtClean="0">
                <a:solidFill>
                  <a:srgbClr val="00B050"/>
                </a:solidFill>
              </a:rPr>
              <a:t>Qué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debo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hacer</a:t>
            </a:r>
            <a:r>
              <a:rPr lang="en-US" dirty="0" smtClean="0">
                <a:solidFill>
                  <a:srgbClr val="00B050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Médico</a:t>
            </a:r>
            <a:r>
              <a:rPr lang="en-US" dirty="0" smtClean="0">
                <a:solidFill>
                  <a:srgbClr val="7030A0"/>
                </a:solidFill>
              </a:rPr>
              <a:t>: </a:t>
            </a:r>
            <a:r>
              <a:rPr lang="en-US" dirty="0" err="1" smtClean="0">
                <a:solidFill>
                  <a:srgbClr val="7030A0"/>
                </a:solidFill>
              </a:rPr>
              <a:t>Toma</a:t>
            </a:r>
            <a:r>
              <a:rPr lang="en-US" dirty="0" smtClean="0">
                <a:solidFill>
                  <a:srgbClr val="7030A0"/>
                </a:solidFill>
              </a:rPr>
              <a:t> dos </a:t>
            </a:r>
            <a:r>
              <a:rPr lang="en-US" dirty="0" err="1" smtClean="0">
                <a:solidFill>
                  <a:srgbClr val="7030A0"/>
                </a:solidFill>
              </a:rPr>
              <a:t>aspirinas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  <a:r>
              <a:rPr lang="en-US" dirty="0" err="1" smtClean="0">
                <a:solidFill>
                  <a:srgbClr val="7030A0"/>
                </a:solidFill>
              </a:rPr>
              <a:t>Descansa</a:t>
            </a:r>
            <a:r>
              <a:rPr lang="en-US" dirty="0" smtClean="0">
                <a:solidFill>
                  <a:srgbClr val="7030A0"/>
                </a:solidFill>
              </a:rPr>
              <a:t> mucho.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Bebe</a:t>
            </a:r>
            <a:r>
              <a:rPr lang="en-US" dirty="0" smtClean="0">
                <a:solidFill>
                  <a:srgbClr val="7030A0"/>
                </a:solidFill>
              </a:rPr>
              <a:t> mucho </a:t>
            </a:r>
            <a:r>
              <a:rPr lang="en-US" dirty="0" err="1" smtClean="0">
                <a:solidFill>
                  <a:srgbClr val="7030A0"/>
                </a:solidFill>
              </a:rPr>
              <a:t>té</a:t>
            </a:r>
            <a:r>
              <a:rPr lang="en-US" dirty="0" smtClean="0">
                <a:solidFill>
                  <a:srgbClr val="7030A0"/>
                </a:solidFill>
              </a:rPr>
              <a:t> con </a:t>
            </a:r>
            <a:r>
              <a:rPr lang="en-US" dirty="0" err="1" smtClean="0">
                <a:solidFill>
                  <a:srgbClr val="7030A0"/>
                </a:solidFill>
              </a:rPr>
              <a:t>limón</a:t>
            </a:r>
            <a:r>
              <a:rPr lang="en-US" dirty="0" smtClean="0">
                <a:solidFill>
                  <a:srgbClr val="7030A0"/>
                </a:solidFill>
              </a:rPr>
              <a:t> y </a:t>
            </a:r>
            <a:r>
              <a:rPr lang="en-US" dirty="0" err="1" smtClean="0">
                <a:solidFill>
                  <a:srgbClr val="7030A0"/>
                </a:solidFill>
              </a:rPr>
              <a:t>miel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y come la </a:t>
            </a:r>
            <a:r>
              <a:rPr lang="en-US" dirty="0" err="1" smtClean="0">
                <a:solidFill>
                  <a:srgbClr val="7030A0"/>
                </a:solidFill>
              </a:rPr>
              <a:t>sopa</a:t>
            </a:r>
            <a:r>
              <a:rPr lang="en-US" dirty="0" smtClean="0">
                <a:solidFill>
                  <a:srgbClr val="7030A0"/>
                </a:solidFill>
              </a:rPr>
              <a:t> de </a:t>
            </a:r>
            <a:r>
              <a:rPr lang="en-US" dirty="0" err="1" smtClean="0">
                <a:solidFill>
                  <a:srgbClr val="7030A0"/>
                </a:solidFill>
              </a:rPr>
              <a:t>pollo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Paciente</a:t>
            </a:r>
            <a:r>
              <a:rPr lang="en-US" dirty="0" smtClean="0">
                <a:solidFill>
                  <a:srgbClr val="00B050"/>
                </a:solidFill>
              </a:rPr>
              <a:t>: Gracias doctor.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Médico</a:t>
            </a:r>
            <a:r>
              <a:rPr lang="en-US" dirty="0" smtClean="0">
                <a:solidFill>
                  <a:srgbClr val="7030A0"/>
                </a:solidFill>
              </a:rPr>
              <a:t>: De nada. </a:t>
            </a:r>
            <a:r>
              <a:rPr lang="en-US" dirty="0" err="1" smtClean="0">
                <a:solidFill>
                  <a:srgbClr val="7030A0"/>
                </a:solidFill>
              </a:rPr>
              <a:t>Adiós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2052" name="Picture 4" descr="http://www.libertyu.com/media/9930/bloggers/lizzy/tea_lemon_hon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352800"/>
            <a:ext cx="2990850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upload.wikimedia.org/wikipedia/commons/thumb/b/b8/Bowl_of_chicken_soup.jpg/300px-Bowl_of_chicken_sou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029200"/>
            <a:ext cx="1631950" cy="1479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4.bp.blogspot.com/_krqP4kGVaQA/SsZnoFiraII/AAAAAAAAAGE/fQT79S4k98c/s320/ASPIRINA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200"/>
            <a:ext cx="2603500" cy="148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32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Los </a:t>
            </a:r>
            <a:r>
              <a:rPr lang="en-US" dirty="0" err="1" smtClean="0">
                <a:solidFill>
                  <a:srgbClr val="7030A0"/>
                </a:solidFill>
              </a:rPr>
              <a:t>problemas</a:t>
            </a:r>
            <a:r>
              <a:rPr lang="en-US" dirty="0" smtClean="0">
                <a:solidFill>
                  <a:srgbClr val="7030A0"/>
                </a:solidFill>
              </a:rPr>
              <a:t> de los </a:t>
            </a:r>
            <a:r>
              <a:rPr lang="en-US" dirty="0" err="1" smtClean="0">
                <a:solidFill>
                  <a:srgbClr val="7030A0"/>
                </a:solidFill>
              </a:rPr>
              <a:t>pacientes</a:t>
            </a:r>
            <a:r>
              <a:rPr lang="en-US" dirty="0" smtClean="0">
                <a:solidFill>
                  <a:srgbClr val="7030A0"/>
                </a:solidFill>
              </a:rPr>
              <a:t> y </a:t>
            </a:r>
            <a:r>
              <a:rPr lang="en-US" dirty="0" err="1" smtClean="0">
                <a:solidFill>
                  <a:srgbClr val="7030A0"/>
                </a:solidFill>
              </a:rPr>
              <a:t>las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recomendaciones</a:t>
            </a:r>
            <a:r>
              <a:rPr lang="en-US" dirty="0" smtClean="0">
                <a:solidFill>
                  <a:srgbClr val="7030A0"/>
                </a:solidFill>
              </a:rPr>
              <a:t> de los </a:t>
            </a:r>
            <a:r>
              <a:rPr lang="en-US" dirty="0" err="1" smtClean="0">
                <a:solidFill>
                  <a:srgbClr val="7030A0"/>
                </a:solidFill>
              </a:rPr>
              <a:t>médicos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000" dirty="0" err="1" smtClean="0">
                <a:solidFill>
                  <a:srgbClr val="7030A0"/>
                </a:solidFill>
              </a:rPr>
              <a:t>Ahora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todos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ustedes</a:t>
            </a:r>
            <a:r>
              <a:rPr lang="en-US" sz="4000" dirty="0" smtClean="0">
                <a:solidFill>
                  <a:srgbClr val="7030A0"/>
                </a:solidFill>
              </a:rPr>
              <a:t> van a </a:t>
            </a:r>
            <a:r>
              <a:rPr lang="en-US" sz="4000" dirty="0" err="1" smtClean="0">
                <a:solidFill>
                  <a:srgbClr val="7030A0"/>
                </a:solidFill>
              </a:rPr>
              <a:t>trabajar</a:t>
            </a:r>
            <a:r>
              <a:rPr lang="en-US" sz="4000" dirty="0" smtClean="0">
                <a:solidFill>
                  <a:srgbClr val="7030A0"/>
                </a:solidFill>
              </a:rPr>
              <a:t> con un </a:t>
            </a:r>
            <a:r>
              <a:rPr lang="en-US" sz="4000" dirty="0" err="1" smtClean="0">
                <a:solidFill>
                  <a:srgbClr val="7030A0"/>
                </a:solidFill>
              </a:rPr>
              <a:t>compañero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para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ser</a:t>
            </a:r>
            <a:r>
              <a:rPr lang="en-US" sz="4000" dirty="0" smtClean="0">
                <a:solidFill>
                  <a:srgbClr val="7030A0"/>
                </a:solidFill>
              </a:rPr>
              <a:t> los </a:t>
            </a:r>
            <a:r>
              <a:rPr lang="en-US" sz="4000" dirty="0" err="1" smtClean="0">
                <a:solidFill>
                  <a:srgbClr val="7030A0"/>
                </a:solidFill>
              </a:rPr>
              <a:t>médicos</a:t>
            </a:r>
            <a:r>
              <a:rPr lang="en-US" sz="4000" dirty="0" smtClean="0">
                <a:solidFill>
                  <a:srgbClr val="7030A0"/>
                </a:solidFill>
              </a:rPr>
              <a:t> y los </a:t>
            </a:r>
            <a:r>
              <a:rPr lang="en-US" sz="4000" dirty="0" err="1" smtClean="0">
                <a:solidFill>
                  <a:srgbClr val="7030A0"/>
                </a:solidFill>
              </a:rPr>
              <a:t>pacientes</a:t>
            </a:r>
            <a:r>
              <a:rPr lang="en-US" sz="4000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endParaRPr lang="en-US" sz="40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4000" dirty="0" err="1" smtClean="0">
                <a:solidFill>
                  <a:srgbClr val="7030A0"/>
                </a:solidFill>
              </a:rPr>
              <a:t>Primero</a:t>
            </a:r>
            <a:r>
              <a:rPr lang="en-US" sz="4000" dirty="0" smtClean="0">
                <a:solidFill>
                  <a:srgbClr val="7030A0"/>
                </a:solidFill>
              </a:rPr>
              <a:t>, la persona A </a:t>
            </a:r>
            <a:r>
              <a:rPr lang="en-US" sz="4000" dirty="0" err="1" smtClean="0">
                <a:solidFill>
                  <a:srgbClr val="7030A0"/>
                </a:solidFill>
              </a:rPr>
              <a:t>va</a:t>
            </a:r>
            <a:r>
              <a:rPr lang="en-US" sz="4000" dirty="0" smtClean="0">
                <a:solidFill>
                  <a:srgbClr val="7030A0"/>
                </a:solidFill>
              </a:rPr>
              <a:t> a </a:t>
            </a:r>
            <a:r>
              <a:rPr lang="en-US" sz="4000" dirty="0" err="1" smtClean="0">
                <a:solidFill>
                  <a:srgbClr val="7030A0"/>
                </a:solidFill>
              </a:rPr>
              <a:t>ser</a:t>
            </a:r>
            <a:r>
              <a:rPr lang="en-US" sz="4000" dirty="0" smtClean="0">
                <a:solidFill>
                  <a:srgbClr val="7030A0"/>
                </a:solidFill>
              </a:rPr>
              <a:t> el </a:t>
            </a:r>
            <a:r>
              <a:rPr lang="en-US" sz="4000" dirty="0" err="1" smtClean="0">
                <a:solidFill>
                  <a:srgbClr val="7030A0"/>
                </a:solidFill>
              </a:rPr>
              <a:t>paciente</a:t>
            </a:r>
            <a:r>
              <a:rPr lang="en-US" sz="4000" dirty="0" smtClean="0">
                <a:solidFill>
                  <a:srgbClr val="7030A0"/>
                </a:solidFill>
              </a:rPr>
              <a:t> y la persona B </a:t>
            </a:r>
            <a:r>
              <a:rPr lang="en-US" sz="4000" dirty="0" err="1" smtClean="0">
                <a:solidFill>
                  <a:srgbClr val="7030A0"/>
                </a:solidFill>
              </a:rPr>
              <a:t>va</a:t>
            </a:r>
            <a:r>
              <a:rPr lang="en-US" sz="4000" dirty="0" smtClean="0">
                <a:solidFill>
                  <a:srgbClr val="7030A0"/>
                </a:solidFill>
              </a:rPr>
              <a:t> a </a:t>
            </a:r>
            <a:r>
              <a:rPr lang="en-US" sz="4000" dirty="0" err="1" smtClean="0">
                <a:solidFill>
                  <a:srgbClr val="7030A0"/>
                </a:solidFill>
              </a:rPr>
              <a:t>ser</a:t>
            </a:r>
            <a:r>
              <a:rPr lang="en-US" sz="4000" dirty="0" smtClean="0">
                <a:solidFill>
                  <a:srgbClr val="7030A0"/>
                </a:solidFill>
              </a:rPr>
              <a:t> el </a:t>
            </a:r>
            <a:r>
              <a:rPr lang="en-US" sz="4000" dirty="0" err="1" smtClean="0">
                <a:solidFill>
                  <a:srgbClr val="7030A0"/>
                </a:solidFill>
              </a:rPr>
              <a:t>médico</a:t>
            </a:r>
            <a:r>
              <a:rPr lang="en-US" sz="4000" dirty="0" smtClean="0">
                <a:solidFill>
                  <a:srgbClr val="7030A0"/>
                </a:solidFill>
              </a:rPr>
              <a:t>.  La persona A </a:t>
            </a:r>
            <a:r>
              <a:rPr lang="en-US" sz="4000" dirty="0" err="1" smtClean="0">
                <a:solidFill>
                  <a:srgbClr val="7030A0"/>
                </a:solidFill>
              </a:rPr>
              <a:t>va</a:t>
            </a:r>
            <a:r>
              <a:rPr lang="en-US" sz="4000" dirty="0" smtClean="0">
                <a:solidFill>
                  <a:srgbClr val="7030A0"/>
                </a:solidFill>
              </a:rPr>
              <a:t> a </a:t>
            </a:r>
            <a:r>
              <a:rPr lang="en-US" sz="4000" dirty="0" err="1" smtClean="0">
                <a:solidFill>
                  <a:srgbClr val="7030A0"/>
                </a:solidFill>
              </a:rPr>
              <a:t>hablar</a:t>
            </a:r>
            <a:r>
              <a:rPr lang="en-US" sz="4000" dirty="0" smtClean="0">
                <a:solidFill>
                  <a:srgbClr val="7030A0"/>
                </a:solidFill>
              </a:rPr>
              <a:t> con el </a:t>
            </a:r>
            <a:r>
              <a:rPr lang="en-US" sz="4000" dirty="0" err="1" smtClean="0">
                <a:solidFill>
                  <a:srgbClr val="7030A0"/>
                </a:solidFill>
              </a:rPr>
              <a:t>médico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sobre</a:t>
            </a:r>
            <a:r>
              <a:rPr lang="en-US" sz="4000" dirty="0" smtClean="0">
                <a:solidFill>
                  <a:srgbClr val="7030A0"/>
                </a:solidFill>
              </a:rPr>
              <a:t> (</a:t>
            </a:r>
            <a:r>
              <a:rPr lang="en-US" sz="4000" i="1" dirty="0" smtClean="0">
                <a:solidFill>
                  <a:srgbClr val="7030A0"/>
                </a:solidFill>
              </a:rPr>
              <a:t>about</a:t>
            </a:r>
            <a:r>
              <a:rPr lang="en-US" sz="4000" dirty="0" smtClean="0">
                <a:solidFill>
                  <a:srgbClr val="7030A0"/>
                </a:solidFill>
              </a:rPr>
              <a:t>) </a:t>
            </a:r>
            <a:r>
              <a:rPr lang="en-US" sz="4000" dirty="0" err="1" smtClean="0">
                <a:solidFill>
                  <a:srgbClr val="7030A0"/>
                </a:solidFill>
              </a:rPr>
              <a:t>su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problema</a:t>
            </a:r>
            <a:r>
              <a:rPr lang="en-US" sz="4000" dirty="0" smtClean="0">
                <a:solidFill>
                  <a:srgbClr val="7030A0"/>
                </a:solidFill>
              </a:rPr>
              <a:t>. La persona B </a:t>
            </a:r>
            <a:r>
              <a:rPr lang="en-US" sz="4000" dirty="0" err="1" smtClean="0">
                <a:solidFill>
                  <a:srgbClr val="7030A0"/>
                </a:solidFill>
              </a:rPr>
              <a:t>va</a:t>
            </a:r>
            <a:r>
              <a:rPr lang="en-US" sz="4000" dirty="0" smtClean="0">
                <a:solidFill>
                  <a:srgbClr val="7030A0"/>
                </a:solidFill>
              </a:rPr>
              <a:t> a </a:t>
            </a:r>
            <a:r>
              <a:rPr lang="en-US" sz="4000" dirty="0" err="1" smtClean="0">
                <a:solidFill>
                  <a:srgbClr val="7030A0"/>
                </a:solidFill>
              </a:rPr>
              <a:t>darle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recomendaciones</a:t>
            </a:r>
            <a:r>
              <a:rPr lang="en-US" sz="4000" dirty="0" smtClean="0">
                <a:solidFill>
                  <a:srgbClr val="7030A0"/>
                </a:solidFill>
              </a:rPr>
              <a:t>. </a:t>
            </a:r>
            <a:r>
              <a:rPr lang="en-US" sz="4000" dirty="0" err="1" smtClean="0">
                <a:solidFill>
                  <a:srgbClr val="7030A0"/>
                </a:solidFill>
              </a:rPr>
              <a:t>Todos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tienen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que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llenar</a:t>
            </a:r>
            <a:r>
              <a:rPr lang="en-US" sz="4000" dirty="0" smtClean="0">
                <a:solidFill>
                  <a:srgbClr val="7030A0"/>
                </a:solidFill>
              </a:rPr>
              <a:t> (</a:t>
            </a:r>
            <a:r>
              <a:rPr lang="en-US" sz="4000" i="1" dirty="0" smtClean="0">
                <a:solidFill>
                  <a:srgbClr val="7030A0"/>
                </a:solidFill>
              </a:rPr>
              <a:t>fill out</a:t>
            </a:r>
            <a:r>
              <a:rPr lang="en-US" sz="4000" dirty="0" smtClean="0">
                <a:solidFill>
                  <a:srgbClr val="7030A0"/>
                </a:solidFill>
              </a:rPr>
              <a:t>) el </a:t>
            </a:r>
            <a:r>
              <a:rPr lang="en-US" sz="4000" dirty="0" err="1" smtClean="0">
                <a:solidFill>
                  <a:srgbClr val="7030A0"/>
                </a:solidFill>
              </a:rPr>
              <a:t>formulario</a:t>
            </a:r>
            <a:r>
              <a:rPr lang="en-US" sz="4000" dirty="0" smtClean="0">
                <a:solidFill>
                  <a:srgbClr val="7030A0"/>
                </a:solidFill>
              </a:rPr>
              <a:t> (</a:t>
            </a:r>
            <a:r>
              <a:rPr lang="en-US" sz="4000" i="1" dirty="0" smtClean="0">
                <a:solidFill>
                  <a:srgbClr val="7030A0"/>
                </a:solidFill>
              </a:rPr>
              <a:t>form</a:t>
            </a:r>
            <a:r>
              <a:rPr lang="en-US" sz="4000" dirty="0" smtClean="0">
                <a:solidFill>
                  <a:srgbClr val="7030A0"/>
                </a:solidFill>
              </a:rPr>
              <a:t>).</a:t>
            </a:r>
          </a:p>
          <a:p>
            <a:pPr marL="0" indent="0">
              <a:buNone/>
            </a:pPr>
            <a:endParaRPr lang="en-US" sz="40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Hay 8 </a:t>
            </a:r>
            <a:r>
              <a:rPr lang="en-US" sz="4000" dirty="0" err="1" smtClean="0">
                <a:solidFill>
                  <a:srgbClr val="7030A0"/>
                </a:solidFill>
              </a:rPr>
              <a:t>tarjetas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para</a:t>
            </a:r>
            <a:r>
              <a:rPr lang="en-US" sz="4000" dirty="0" smtClean="0">
                <a:solidFill>
                  <a:srgbClr val="7030A0"/>
                </a:solidFill>
              </a:rPr>
              <a:t>  la persona A con </a:t>
            </a:r>
            <a:r>
              <a:rPr lang="en-US" sz="4000" dirty="0" err="1" smtClean="0">
                <a:solidFill>
                  <a:srgbClr val="7030A0"/>
                </a:solidFill>
              </a:rPr>
              <a:t>dibujos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smtClean="0">
                <a:solidFill>
                  <a:srgbClr val="7030A0"/>
                </a:solidFill>
              </a:rPr>
              <a:t>y hay 8 </a:t>
            </a:r>
            <a:r>
              <a:rPr lang="en-US" sz="4000" dirty="0" err="1" smtClean="0">
                <a:solidFill>
                  <a:srgbClr val="7030A0"/>
                </a:solidFill>
              </a:rPr>
              <a:t>tarjetas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para</a:t>
            </a:r>
            <a:r>
              <a:rPr lang="en-US" sz="4000" dirty="0" smtClean="0">
                <a:solidFill>
                  <a:srgbClr val="7030A0"/>
                </a:solidFill>
              </a:rPr>
              <a:t> la persona B.</a:t>
            </a:r>
          </a:p>
          <a:p>
            <a:pPr marL="0" indent="0">
              <a:buNone/>
            </a:pPr>
            <a:endParaRPr lang="en-US" sz="40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4000" dirty="0" err="1" smtClean="0">
                <a:solidFill>
                  <a:srgbClr val="7030A0"/>
                </a:solidFill>
              </a:rPr>
              <a:t>Después</a:t>
            </a:r>
            <a:r>
              <a:rPr lang="en-US" sz="4000" dirty="0" smtClean="0">
                <a:solidFill>
                  <a:srgbClr val="7030A0"/>
                </a:solidFill>
              </a:rPr>
              <a:t> la persona B </a:t>
            </a:r>
            <a:r>
              <a:rPr lang="en-US" sz="4000" dirty="0" err="1" smtClean="0">
                <a:solidFill>
                  <a:srgbClr val="7030A0"/>
                </a:solidFill>
              </a:rPr>
              <a:t>va</a:t>
            </a:r>
            <a:r>
              <a:rPr lang="en-US" sz="4000" dirty="0" smtClean="0">
                <a:solidFill>
                  <a:srgbClr val="7030A0"/>
                </a:solidFill>
              </a:rPr>
              <a:t> a </a:t>
            </a:r>
            <a:r>
              <a:rPr lang="en-US" sz="4000" dirty="0" err="1" smtClean="0">
                <a:solidFill>
                  <a:srgbClr val="7030A0"/>
                </a:solidFill>
              </a:rPr>
              <a:t>ser</a:t>
            </a:r>
            <a:r>
              <a:rPr lang="en-US" sz="4000" dirty="0" smtClean="0">
                <a:solidFill>
                  <a:srgbClr val="7030A0"/>
                </a:solidFill>
              </a:rPr>
              <a:t> el </a:t>
            </a:r>
            <a:r>
              <a:rPr lang="en-US" sz="4000" dirty="0" err="1" smtClean="0">
                <a:solidFill>
                  <a:srgbClr val="7030A0"/>
                </a:solidFill>
              </a:rPr>
              <a:t>paciente</a:t>
            </a:r>
            <a:r>
              <a:rPr lang="en-US" sz="4000" dirty="0" smtClean="0">
                <a:solidFill>
                  <a:srgbClr val="7030A0"/>
                </a:solidFill>
              </a:rPr>
              <a:t> y la persona A </a:t>
            </a:r>
            <a:r>
              <a:rPr lang="en-US" sz="4000" dirty="0" err="1" smtClean="0">
                <a:solidFill>
                  <a:srgbClr val="7030A0"/>
                </a:solidFill>
              </a:rPr>
              <a:t>va</a:t>
            </a:r>
            <a:r>
              <a:rPr lang="en-US" sz="4000" dirty="0" smtClean="0">
                <a:solidFill>
                  <a:srgbClr val="7030A0"/>
                </a:solidFill>
              </a:rPr>
              <a:t> a </a:t>
            </a:r>
            <a:r>
              <a:rPr lang="en-US" sz="4000" dirty="0" err="1" smtClean="0">
                <a:solidFill>
                  <a:srgbClr val="7030A0"/>
                </a:solidFill>
              </a:rPr>
              <a:t>ser</a:t>
            </a:r>
            <a:r>
              <a:rPr lang="en-US" sz="4000" dirty="0" smtClean="0">
                <a:solidFill>
                  <a:srgbClr val="7030A0"/>
                </a:solidFill>
              </a:rPr>
              <a:t> el </a:t>
            </a:r>
            <a:r>
              <a:rPr lang="en-US" sz="4000" dirty="0" err="1" smtClean="0">
                <a:solidFill>
                  <a:srgbClr val="7030A0"/>
                </a:solidFill>
              </a:rPr>
              <a:t>médico</a:t>
            </a:r>
            <a:r>
              <a:rPr lang="en-US" sz="4000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721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87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564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Diálogo #1</vt:lpstr>
      <vt:lpstr>PowerPoint Presentation</vt:lpstr>
      <vt:lpstr>Diálogo #2</vt:lpstr>
      <vt:lpstr>PowerPoint Presentation</vt:lpstr>
      <vt:lpstr>Diálogo #3</vt:lpstr>
      <vt:lpstr>PowerPoint Presentation</vt:lpstr>
      <vt:lpstr>Los problemas de los pacientes y las recomendaciones de los médicos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Windows User</cp:lastModifiedBy>
  <cp:revision>43</cp:revision>
  <dcterms:created xsi:type="dcterms:W3CDTF">2012-01-10T13:15:20Z</dcterms:created>
  <dcterms:modified xsi:type="dcterms:W3CDTF">2014-12-17T22:09:16Z</dcterms:modified>
</cp:coreProperties>
</file>