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3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4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7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0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6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8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FD91-7DD8-4649-AD62-7980FD5E63B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21F4-487D-45B6-90C4-8F06ECC3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Dialogo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¿En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servir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enfermo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duele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Me </a:t>
            </a:r>
            <a:r>
              <a:rPr lang="en-US" dirty="0" err="1" smtClean="0"/>
              <a:t>duelen</a:t>
            </a:r>
            <a:r>
              <a:rPr lang="en-US" dirty="0" smtClean="0"/>
              <a:t> los </a:t>
            </a:r>
            <a:r>
              <a:rPr lang="en-US" dirty="0" err="1" smtClean="0"/>
              <a:t>oídos</a:t>
            </a:r>
            <a:r>
              <a:rPr lang="en-US" dirty="0" smtClean="0"/>
              <a:t> y la </a:t>
            </a:r>
            <a:r>
              <a:rPr lang="en-US" dirty="0" err="1" smtClean="0"/>
              <a:t>garganta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/>
              <a:t>No </a:t>
            </a:r>
            <a:r>
              <a:rPr lang="en-US" dirty="0" smtClean="0"/>
              <a:t>me </a:t>
            </a:r>
            <a:r>
              <a:rPr lang="en-US" dirty="0" err="1" smtClean="0"/>
              <a:t>siento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frío</a:t>
            </a:r>
            <a:r>
              <a:rPr lang="en-US" dirty="0" smtClean="0"/>
              <a:t> y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descansar</a:t>
            </a:r>
            <a:r>
              <a:rPr lang="en-US" dirty="0" smtClean="0"/>
              <a:t>.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 mucho y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líquidos</a:t>
            </a:r>
            <a:r>
              <a:rPr lang="en-US" dirty="0" smtClean="0"/>
              <a:t>. Y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dejar</a:t>
            </a:r>
            <a:r>
              <a:rPr lang="en-US" dirty="0" smtClean="0"/>
              <a:t> de </a:t>
            </a:r>
            <a:r>
              <a:rPr lang="en-US" dirty="0" err="1" smtClean="0"/>
              <a:t>fumar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</a:t>
            </a:r>
            <a:r>
              <a:rPr lang="en-US" dirty="0" err="1" smtClean="0"/>
              <a:t>Tienes</a:t>
            </a:r>
            <a:r>
              <a:rPr lang="en-US" dirty="0" smtClean="0"/>
              <a:t> un </a:t>
            </a:r>
            <a:r>
              <a:rPr lang="en-US" dirty="0" err="1" smtClean="0"/>
              <a:t>catarro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¡AY NO!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un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. No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en casa.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levantas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Me </a:t>
            </a:r>
            <a:r>
              <a:rPr lang="en-US" dirty="0" err="1" smtClean="0"/>
              <a:t>despierto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, me </a:t>
            </a:r>
            <a:r>
              <a:rPr lang="en-US" dirty="0" err="1" smtClean="0"/>
              <a:t>ducho</a:t>
            </a:r>
            <a:r>
              <a:rPr lang="en-US" dirty="0" smtClean="0"/>
              <a:t> y me </a:t>
            </a:r>
            <a:r>
              <a:rPr lang="en-US" dirty="0" err="1" smtClean="0"/>
              <a:t>afeito</a:t>
            </a:r>
            <a:r>
              <a:rPr lang="en-US" dirty="0" smtClean="0"/>
              <a:t>. </a:t>
            </a: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el </a:t>
            </a:r>
            <a:r>
              <a:rPr lang="en-US" dirty="0" err="1" smtClean="0"/>
              <a:t>desayuno</a:t>
            </a:r>
            <a:r>
              <a:rPr lang="en-US" dirty="0" smtClean="0"/>
              <a:t>, me </a:t>
            </a:r>
            <a:r>
              <a:rPr lang="en-US" dirty="0" err="1" smtClean="0"/>
              <a:t>lavo</a:t>
            </a:r>
            <a:r>
              <a:rPr lang="en-US" dirty="0" smtClean="0"/>
              <a:t> los </a:t>
            </a:r>
            <a:r>
              <a:rPr lang="en-US" dirty="0" err="1" smtClean="0"/>
              <a:t>dientes</a:t>
            </a:r>
            <a:r>
              <a:rPr lang="en-US" dirty="0" smtClean="0"/>
              <a:t> y </a:t>
            </a:r>
            <a:r>
              <a:rPr lang="en-US" dirty="0" err="1" smtClean="0"/>
              <a:t>salgo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oficina</a:t>
            </a:r>
            <a:r>
              <a:rPr lang="en-US" dirty="0" smtClean="0"/>
              <a:t>. </a:t>
            </a:r>
            <a:r>
              <a:rPr lang="en-US" dirty="0" err="1" smtClean="0"/>
              <a:t>Trabajo</a:t>
            </a:r>
            <a:r>
              <a:rPr lang="en-US" dirty="0" smtClean="0"/>
              <a:t> hasta </a:t>
            </a:r>
            <a:r>
              <a:rPr lang="en-US" dirty="0" err="1" smtClean="0"/>
              <a:t>las</a:t>
            </a:r>
            <a:r>
              <a:rPr lang="en-US" dirty="0" smtClean="0"/>
              <a:t> once de la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relajarte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enfermo</a:t>
            </a:r>
            <a:r>
              <a:rPr lang="en-US" dirty="0" smtClean="0"/>
              <a:t>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inmediatamente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casa y </a:t>
            </a:r>
            <a:r>
              <a:rPr lang="en-US" dirty="0" err="1" smtClean="0"/>
              <a:t>dormir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Dialogo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Doctor: </a:t>
            </a:r>
            <a:r>
              <a:rPr lang="en-US" dirty="0" err="1" smtClean="0"/>
              <a:t>Hola</a:t>
            </a:r>
            <a:r>
              <a:rPr lang="en-US" dirty="0" smtClean="0"/>
              <a:t>. Buenos </a:t>
            </a:r>
            <a:r>
              <a:rPr lang="en-US" dirty="0" err="1" smtClean="0"/>
              <a:t>días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Buenos </a:t>
            </a:r>
            <a:r>
              <a:rPr lang="en-US" dirty="0" err="1" smtClean="0"/>
              <a:t>días</a:t>
            </a:r>
            <a:r>
              <a:rPr lang="en-US" dirty="0" smtClean="0"/>
              <a:t> doctor.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Doctor: 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duele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err="1" smtClean="0"/>
              <a:t>Sí</a:t>
            </a:r>
            <a:r>
              <a:rPr lang="en-US" dirty="0" smtClean="0"/>
              <a:t> me </a:t>
            </a:r>
            <a:r>
              <a:rPr lang="en-US" dirty="0" err="1" smtClean="0"/>
              <a:t>duele</a:t>
            </a:r>
            <a:r>
              <a:rPr lang="en-US" dirty="0" smtClean="0"/>
              <a:t> mucho el </a:t>
            </a:r>
            <a:r>
              <a:rPr lang="en-US" dirty="0" err="1" smtClean="0"/>
              <a:t>estómago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Doctor: ¿Comes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grasa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err="1" smtClean="0"/>
              <a:t>Sí</a:t>
            </a:r>
            <a:r>
              <a:rPr lang="en-US" dirty="0" smtClean="0"/>
              <a:t>, me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hamburguesas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dirty="0" smtClean="0"/>
              <a:t>. Como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hamburguesa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almuerzo</a:t>
            </a:r>
            <a:r>
              <a:rPr lang="en-US" dirty="0" smtClean="0"/>
              <a:t> y </a:t>
            </a:r>
            <a:r>
              <a:rPr lang="en-US" dirty="0" err="1" smtClean="0"/>
              <a:t>como</a:t>
            </a:r>
            <a:r>
              <a:rPr lang="en-US" dirty="0" smtClean="0"/>
              <a:t> el </a:t>
            </a:r>
            <a:r>
              <a:rPr lang="en-US" dirty="0" err="1" smtClean="0"/>
              <a:t>bistec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noches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Doctor: ¡Ay no! No comas </a:t>
            </a:r>
            <a:r>
              <a:rPr lang="en-US" dirty="0" err="1" smtClean="0"/>
              <a:t>demasiada</a:t>
            </a:r>
            <a:r>
              <a:rPr lang="en-US" dirty="0" smtClean="0"/>
              <a:t> </a:t>
            </a:r>
            <a:r>
              <a:rPr lang="en-US" dirty="0" err="1" smtClean="0"/>
              <a:t>grasa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Oh no. No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dieta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. No me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vegetales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frutas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Doctor: 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levantas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A </a:t>
            </a:r>
            <a:r>
              <a:rPr lang="en-US" dirty="0" err="1" smtClean="0"/>
              <a:t>las</a:t>
            </a:r>
            <a:r>
              <a:rPr lang="en-US" dirty="0" smtClean="0"/>
              <a:t> once de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Doctor: Oh no.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despertarte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Y me </a:t>
            </a:r>
            <a:r>
              <a:rPr lang="en-US" dirty="0" err="1" smtClean="0"/>
              <a:t>acuesto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tarde</a:t>
            </a:r>
            <a:r>
              <a:rPr lang="en-US" dirty="0" smtClean="0"/>
              <a:t>. </a:t>
            </a:r>
            <a:r>
              <a:rPr lang="en-US" dirty="0" err="1" smtClean="0"/>
              <a:t>Generalmente</a:t>
            </a:r>
            <a:r>
              <a:rPr lang="en-US" dirty="0" smtClean="0"/>
              <a:t> </a:t>
            </a:r>
            <a:r>
              <a:rPr lang="en-US" dirty="0" err="1" smtClean="0"/>
              <a:t>duermo</a:t>
            </a:r>
            <a:r>
              <a:rPr lang="en-US" dirty="0" smtClean="0"/>
              <a:t> a la </a:t>
            </a:r>
            <a:r>
              <a:rPr lang="en-US" dirty="0" err="1" smtClean="0"/>
              <a:t>una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Doctor: ¿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ejercicio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No, no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correr</a:t>
            </a:r>
            <a:r>
              <a:rPr lang="en-US" dirty="0" smtClean="0"/>
              <a:t>. No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jugar</a:t>
            </a:r>
            <a:r>
              <a:rPr lang="en-US" dirty="0" smtClean="0"/>
              <a:t> a los </a:t>
            </a:r>
            <a:r>
              <a:rPr lang="en-US" dirty="0" err="1" smtClean="0"/>
              <a:t>deportes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Doctor: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buscar</a:t>
            </a:r>
            <a:r>
              <a:rPr lang="en-US" dirty="0" smtClean="0"/>
              <a:t> un </a:t>
            </a:r>
            <a:r>
              <a:rPr lang="en-US" dirty="0" err="1" smtClean="0"/>
              <a:t>pasatiempo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Dialogo #1</vt:lpstr>
      <vt:lpstr>PowerPoint Presentation</vt:lpstr>
      <vt:lpstr>Dialogo #2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Windows User</cp:lastModifiedBy>
  <cp:revision>3</cp:revision>
  <dcterms:created xsi:type="dcterms:W3CDTF">2012-01-10T13:15:20Z</dcterms:created>
  <dcterms:modified xsi:type="dcterms:W3CDTF">2012-01-10T17:45:06Z</dcterms:modified>
</cp:coreProperties>
</file>