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1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1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8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0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2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2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5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2A3D1-6819-473C-8D2F-54252C3B3E5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1570-9793-428A-B844-6FAA7F09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5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PROGRESSIVE WITH 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Estoy</a:t>
            </a:r>
            <a:r>
              <a:rPr lang="en-US" b="1" dirty="0" smtClean="0"/>
              <a:t> </a:t>
            </a:r>
            <a:r>
              <a:rPr lang="en-US" b="1" dirty="0" err="1" smtClean="0"/>
              <a:t>mirándolo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 am watching </a:t>
            </a:r>
            <a:r>
              <a:rPr lang="en-US" i="1" dirty="0" smtClean="0"/>
              <a:t>it</a:t>
            </a:r>
            <a:r>
              <a:rPr lang="en-US" dirty="0" smtClean="0"/>
              <a:t> (the program, the show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Lo </a:t>
            </a:r>
            <a:r>
              <a:rPr lang="en-US" b="1" dirty="0" err="1" smtClean="0"/>
              <a:t>estoy</a:t>
            </a:r>
            <a:r>
              <a:rPr lang="en-US" b="1" dirty="0" smtClean="0"/>
              <a:t> </a:t>
            </a:r>
            <a:r>
              <a:rPr lang="en-US" b="1" dirty="0" err="1" smtClean="0"/>
              <a:t>mirando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Está</a:t>
            </a:r>
            <a:r>
              <a:rPr lang="en-US" b="1" dirty="0" smtClean="0"/>
              <a:t> </a:t>
            </a:r>
            <a:r>
              <a:rPr lang="en-US" b="1" dirty="0" err="1" smtClean="0"/>
              <a:t>comiéndolas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She is eating </a:t>
            </a:r>
            <a:r>
              <a:rPr lang="en-US" i="1" dirty="0" smtClean="0"/>
              <a:t>them</a:t>
            </a:r>
            <a:r>
              <a:rPr lang="en-US" dirty="0" smtClean="0"/>
              <a:t> (the cookies, the fruits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Las </a:t>
            </a:r>
            <a:r>
              <a:rPr lang="en-US" b="1" dirty="0" err="1" smtClean="0"/>
              <a:t>está</a:t>
            </a:r>
            <a:r>
              <a:rPr lang="en-US" b="1" dirty="0" smtClean="0"/>
              <a:t> </a:t>
            </a:r>
            <a:r>
              <a:rPr lang="en-US" b="1" dirty="0" err="1" smtClean="0"/>
              <a:t>comiendo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SAY WHAT EACH SENTENCE COULD REFER TO: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bebiéndolo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leyéndola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comprándolo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pidiéndolas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sirviéndola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Estoy</a:t>
            </a:r>
            <a:r>
              <a:rPr lang="en-US" dirty="0" smtClean="0"/>
              <a:t>  </a:t>
            </a:r>
            <a:r>
              <a:rPr lang="en-US" dirty="0" err="1" smtClean="0"/>
              <a:t>festejándolo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PRESENT PROGRESSIVE WITH DIRECT OBJECTS</vt:lpstr>
      <vt:lpstr>SAY WHAT EACH SENTENCE COULD REFER TO: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2012-05-08T12:33:35Z</dcterms:created>
  <dcterms:modified xsi:type="dcterms:W3CDTF">2015-05-01T14:32:17Z</dcterms:modified>
</cp:coreProperties>
</file>