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0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2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5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4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B4B8B-EBF4-4173-B42A-BE8125CE7E6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DCEA-AD69-40CA-AB39-9F94F6BA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JUEGO DE  LOS VERBOS COMO GUSTAR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importan</a:t>
            </a:r>
            <a:r>
              <a:rPr lang="en-US" dirty="0" smtClean="0"/>
              <a:t> mucho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Los amigos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Juan</a:t>
            </a:r>
            <a:endParaRPr lang="en-US" dirty="0"/>
          </a:p>
        </p:txBody>
      </p:sp>
      <p:pic>
        <p:nvPicPr>
          <p:cNvPr id="8194" name="Picture 2" descr="http://a1.ec-images.myspacecdn.com/images01/2/4f892a3fd13ce3b7c344452e0b75459e/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228823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6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molesta</a:t>
            </a:r>
            <a:r>
              <a:rPr lang="en-US" dirty="0" smtClean="0"/>
              <a:t> mucho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Juanito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pesado</a:t>
            </a:r>
            <a:r>
              <a:rPr lang="en-US" dirty="0" smtClean="0"/>
              <a:t>. </a:t>
            </a:r>
            <a:r>
              <a:rPr lang="en-US" dirty="0" err="1"/>
              <a:t>C</a:t>
            </a:r>
            <a:r>
              <a:rPr lang="en-US" dirty="0" err="1" smtClean="0"/>
              <a:t>ausa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. </a:t>
            </a:r>
            <a:r>
              <a:rPr lang="en-US" dirty="0" err="1" smtClean="0"/>
              <a:t>Entra</a:t>
            </a:r>
            <a:r>
              <a:rPr lang="en-US" dirty="0" smtClean="0"/>
              <a:t> en mi </a:t>
            </a:r>
            <a:r>
              <a:rPr lang="en-US" dirty="0" err="1" smtClean="0"/>
              <a:t>cuarto</a:t>
            </a:r>
            <a:r>
              <a:rPr lang="en-US" dirty="0" smtClean="0"/>
              <a:t> sin </a:t>
            </a:r>
            <a:r>
              <a:rPr lang="en-US" dirty="0" err="1" smtClean="0"/>
              <a:t>permiso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interrumpirme</a:t>
            </a:r>
            <a:endParaRPr lang="en-US" dirty="0"/>
          </a:p>
        </p:txBody>
      </p:sp>
      <p:pic>
        <p:nvPicPr>
          <p:cNvPr id="1028" name="Picture 4" descr="http://cdn.24.co.za/files/Cms/General/d/212/448294481d50441894ed1cb3f2496d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671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7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encanta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r>
              <a:rPr lang="en-US" dirty="0" smtClean="0"/>
              <a:t>/Me </a:t>
            </a:r>
            <a:r>
              <a:rPr lang="en-US" dirty="0" err="1" smtClean="0"/>
              <a:t>fascina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 los </a:t>
            </a:r>
            <a:r>
              <a:rPr lang="en-US" dirty="0" err="1" smtClean="0"/>
              <a:t>ratos</a:t>
            </a:r>
            <a:r>
              <a:rPr lang="en-US" dirty="0" smtClean="0"/>
              <a:t> </a:t>
            </a:r>
            <a:r>
              <a:rPr lang="en-US" dirty="0" err="1" smtClean="0"/>
              <a:t>libres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viajo</a:t>
            </a:r>
            <a:r>
              <a:rPr lang="en-US" dirty="0" smtClean="0"/>
              <a:t>. En mi gran </a:t>
            </a:r>
            <a:r>
              <a:rPr lang="en-US" dirty="0" err="1" smtClean="0"/>
              <a:t>pasión</a:t>
            </a:r>
            <a:endParaRPr lang="en-US" dirty="0"/>
          </a:p>
        </p:txBody>
      </p:sp>
      <p:pic>
        <p:nvPicPr>
          <p:cNvPr id="10242" name="Picture 2" descr="http://henricodoctors.com/util/images/TravelMedicineSuitc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696" y="2797175"/>
            <a:ext cx="290512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cae</a:t>
            </a:r>
            <a:r>
              <a:rPr lang="en-US" dirty="0" smtClean="0"/>
              <a:t> 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No me </a:t>
            </a:r>
            <a:r>
              <a:rPr lang="en-US" dirty="0" err="1" smtClean="0"/>
              <a:t>llevo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con </a:t>
            </a:r>
            <a:r>
              <a:rPr lang="en-US" dirty="0" err="1" smtClean="0"/>
              <a:t>Manolo</a:t>
            </a:r>
            <a:r>
              <a:rPr lang="en-US" dirty="0" smtClean="0"/>
              <a:t>. Este hombre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raro</a:t>
            </a:r>
            <a:r>
              <a:rPr lang="en-US" dirty="0" smtClean="0"/>
              <a:t>. </a:t>
            </a:r>
            <a:r>
              <a:rPr lang="en-US" dirty="0" err="1" smtClean="0"/>
              <a:t>Manolo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7170" name="Picture 2" descr="http://www.eft-downloads.com/images/iStock_000000379976XSmallAnnoy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31242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1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sorprenden</a:t>
            </a:r>
            <a:r>
              <a:rPr lang="en-US" dirty="0" smtClean="0"/>
              <a:t> mucho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noticias</a:t>
            </a:r>
            <a:r>
              <a:rPr lang="en-US" dirty="0" smtClean="0"/>
              <a:t> de la </a:t>
            </a:r>
            <a:r>
              <a:rPr lang="en-US" dirty="0" err="1" smtClean="0"/>
              <a:t>boda</a:t>
            </a:r>
            <a:r>
              <a:rPr lang="en-US" dirty="0" smtClean="0"/>
              <a:t> de Guillermo. No </a:t>
            </a:r>
            <a:r>
              <a:rPr lang="en-US" dirty="0" err="1" smtClean="0"/>
              <a:t>sabía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Guillermo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novia</a:t>
            </a:r>
            <a:r>
              <a:rPr lang="en-US" dirty="0" smtClean="0"/>
              <a:t>.  Las </a:t>
            </a:r>
            <a:r>
              <a:rPr lang="en-US" dirty="0" err="1" smtClean="0"/>
              <a:t>noticias</a:t>
            </a:r>
            <a:r>
              <a:rPr lang="en-US" dirty="0" smtClean="0"/>
              <a:t> de la </a:t>
            </a:r>
            <a:r>
              <a:rPr lang="en-US" dirty="0" err="1" smtClean="0"/>
              <a:t>boda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050" name="Picture 2" descr="http://upload.wikimedia.org/wikipedia/commons/thumb/a/a0/All_smiles_Wedding_of_Prince_William_of_Wales_and_Kate_Middleton.jpg/350px-All_smiles_Wedding_of_Prince_William_of_Wales_and_Kate_Middle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80588"/>
            <a:ext cx="3867150" cy="290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85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faltan</a:t>
            </a:r>
            <a:r>
              <a:rPr lang="en-US" dirty="0" smtClean="0"/>
              <a:t> 100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un </a:t>
            </a:r>
            <a:r>
              <a:rPr lang="en-US" dirty="0" err="1" smtClean="0"/>
              <a:t>teléfono</a:t>
            </a:r>
            <a:r>
              <a:rPr lang="en-US" dirty="0" smtClean="0"/>
              <a:t> 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$100.  </a:t>
            </a:r>
            <a:r>
              <a:rPr lang="en-US" dirty="0" err="1" smtClean="0"/>
              <a:t>Necesitas</a:t>
            </a:r>
            <a:r>
              <a:rPr lang="en-US" dirty="0" smtClean="0"/>
              <a:t> $200.</a:t>
            </a:r>
            <a:endParaRPr lang="en-US" dirty="0"/>
          </a:p>
        </p:txBody>
      </p:sp>
      <p:pic>
        <p:nvPicPr>
          <p:cNvPr id="5122" name="Picture 2" descr="http://cdn.iphonehacks.com/wp-content/uploads/2009/02/new_iPhone_concept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4286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dleditions.cast.org/indira/docs/all_about_coyotes/glossary-images/lac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21907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09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duelen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camino</a:t>
            </a:r>
            <a:r>
              <a:rPr lang="en-US" dirty="0" smtClean="0"/>
              <a:t> mucho y ________________los pies</a:t>
            </a:r>
            <a:endParaRPr lang="en-US" dirty="0"/>
          </a:p>
        </p:txBody>
      </p:sp>
      <p:pic>
        <p:nvPicPr>
          <p:cNvPr id="3074" name="Picture 2" descr="http://1.bp.blogspot.com/-cOTlH6vvx0U/T3CbEH8Gt-I/AAAAAAAAAco/zvp2gwG1QK0/s1600/foot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3810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preocupan</a:t>
            </a:r>
            <a:r>
              <a:rPr lang="en-US" dirty="0"/>
              <a:t> </a:t>
            </a:r>
            <a:r>
              <a:rPr lang="en-US" dirty="0" smtClean="0"/>
              <a:t>los </a:t>
            </a:r>
            <a:r>
              <a:rPr lang="en-US" dirty="0" err="1" smtClean="0"/>
              <a:t>exámenes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Sandra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 los </a:t>
            </a:r>
            <a:r>
              <a:rPr lang="en-US" dirty="0" err="1" smtClean="0"/>
              <a:t>exámenes</a:t>
            </a:r>
            <a:r>
              <a:rPr lang="en-US" dirty="0" smtClean="0"/>
              <a:t>. A </a:t>
            </a:r>
            <a:r>
              <a:rPr lang="en-US" dirty="0" err="1" smtClean="0"/>
              <a:t>ella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098" name="Picture 2" descr="http://zulama.com/sites/default/files/imagecache/half_main_column/VerbalCou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3238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encantan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de Harry Potter. A </a:t>
            </a:r>
            <a:r>
              <a:rPr lang="en-US" dirty="0" err="1" smtClean="0"/>
              <a:t>nosotros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146" name="Picture 2" descr="http://members.outpost10f.com/~lindax/harrypotter/wallpaper/hp_wallpaper_10_1024x8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3487202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3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aburre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dirty="0" err="1" smtClean="0"/>
              <a:t>dicen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química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aburrida</a:t>
            </a:r>
            <a:r>
              <a:rPr lang="en-US" dirty="0" smtClean="0"/>
              <a:t>. A </a:t>
            </a:r>
            <a:r>
              <a:rPr lang="en-US" dirty="0" err="1" smtClean="0"/>
              <a:t>ellos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9218" name="Picture 2" descr="http://www.creativityworks.net/wp-content/uploads/2010/04/boring-c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11" y="3124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6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disgusta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r>
              <a:rPr lang="en-US" dirty="0" smtClean="0"/>
              <a:t> me </a:t>
            </a:r>
            <a:r>
              <a:rPr lang="en-US" dirty="0" err="1" smtClean="0"/>
              <a:t>deja</a:t>
            </a:r>
            <a:r>
              <a:rPr lang="en-US" dirty="0" smtClean="0"/>
              <a:t> </a:t>
            </a:r>
            <a:r>
              <a:rPr lang="en-US" dirty="0" err="1" smtClean="0"/>
              <a:t>plantada</a:t>
            </a:r>
            <a:r>
              <a:rPr lang="en-US" dirty="0" smtClean="0"/>
              <a:t> y me </a:t>
            </a:r>
            <a:r>
              <a:rPr lang="en-US" dirty="0" err="1" smtClean="0"/>
              <a:t>grita</a:t>
            </a:r>
            <a:r>
              <a:rPr lang="en-US" dirty="0" smtClean="0"/>
              <a:t> mucho.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llorando</a:t>
            </a:r>
            <a:r>
              <a:rPr lang="en-US" dirty="0" smtClean="0"/>
              <a:t>. No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verlo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mi </a:t>
            </a:r>
            <a:r>
              <a:rPr lang="en-US" dirty="0" err="1" smtClean="0"/>
              <a:t>novio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1266" name="Picture 2" descr="http://img.ehowcdn.com/article-new/ehow/images/a08/8d/2g/comfort-upset-boyfriend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72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201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 JUEGO DE  LOS VERBOS COMO GUSTAR</vt:lpstr>
      <vt:lpstr>me cae mal</vt:lpstr>
      <vt:lpstr>me sorprenden mucho</vt:lpstr>
      <vt:lpstr>Te faltan 100 dólares.</vt:lpstr>
      <vt:lpstr>me duelen</vt:lpstr>
      <vt:lpstr>le preocupan los exámenes</vt:lpstr>
      <vt:lpstr>nos encantan las películas</vt:lpstr>
      <vt:lpstr>les aburre la clase</vt:lpstr>
      <vt:lpstr>Me disgusta</vt:lpstr>
      <vt:lpstr>le importan mucho</vt:lpstr>
      <vt:lpstr>me molesta mucho</vt:lpstr>
      <vt:lpstr>Me encanta viajar/Me fascina viajar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JUEGO DE  LOS VERBOS COMO GUSTAR</dc:title>
  <dc:creator>Windows User</dc:creator>
  <cp:lastModifiedBy>Windows User</cp:lastModifiedBy>
  <cp:revision>4</cp:revision>
  <dcterms:created xsi:type="dcterms:W3CDTF">2012-10-04T12:27:24Z</dcterms:created>
  <dcterms:modified xsi:type="dcterms:W3CDTF">2014-10-14T15:08:03Z</dcterms:modified>
</cp:coreProperties>
</file>