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5" r:id="rId4"/>
    <p:sldId id="276" r:id="rId5"/>
    <p:sldId id="266" r:id="rId6"/>
    <p:sldId id="263" r:id="rId7"/>
    <p:sldId id="264" r:id="rId8"/>
    <p:sldId id="267" r:id="rId9"/>
    <p:sldId id="268" r:id="rId10"/>
    <p:sldId id="265" r:id="rId11"/>
    <p:sldId id="269" r:id="rId12"/>
    <p:sldId id="273" r:id="rId13"/>
    <p:sldId id="27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A666-E80F-4BED-A26C-B32BD91EC78E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A96C-87B8-4A0E-A8A0-78A3DD8D0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presente progresivo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339"/>
            <a:ext cx="8229600" cy="53367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progressive tense is used to describe actions that are in progress at a specific moment in time (the present). In English terms, the “present participle” means verbs with </a:t>
            </a:r>
            <a:r>
              <a:rPr lang="en-US" dirty="0">
                <a:solidFill>
                  <a:srgbClr val="0000FF"/>
                </a:solidFill>
              </a:rPr>
              <a:t>“-</a:t>
            </a:r>
            <a:r>
              <a:rPr lang="en-US" dirty="0" err="1">
                <a:solidFill>
                  <a:srgbClr val="0000FF"/>
                </a:solidFill>
              </a:rPr>
              <a:t>ing</a:t>
            </a:r>
            <a:r>
              <a:rPr lang="en-US" dirty="0">
                <a:solidFill>
                  <a:srgbClr val="0000FF"/>
                </a:solidFill>
              </a:rPr>
              <a:t>” </a:t>
            </a:r>
            <a:r>
              <a:rPr lang="en-US" dirty="0"/>
              <a:t>attached to the end of the verb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Examples in English:</a:t>
            </a:r>
          </a:p>
          <a:p>
            <a:pPr lvl="1"/>
            <a:r>
              <a:rPr lang="en-US" dirty="0"/>
              <a:t>I am </a:t>
            </a:r>
            <a:r>
              <a:rPr lang="en-US" b="1" dirty="0"/>
              <a:t>living</a:t>
            </a:r>
            <a:r>
              <a:rPr lang="en-US" dirty="0"/>
              <a:t> in the suburbs.</a:t>
            </a:r>
          </a:p>
          <a:p>
            <a:pPr lvl="1"/>
            <a:r>
              <a:rPr lang="en-US" dirty="0"/>
              <a:t>I am </a:t>
            </a:r>
            <a:r>
              <a:rPr lang="en-US" b="1" dirty="0"/>
              <a:t>working</a:t>
            </a:r>
            <a:r>
              <a:rPr lang="en-US" dirty="0"/>
              <a:t> in the post office.</a:t>
            </a:r>
          </a:p>
          <a:p>
            <a:pPr lvl="1"/>
            <a:r>
              <a:rPr lang="en-US" dirty="0"/>
              <a:t>I am </a:t>
            </a:r>
            <a:r>
              <a:rPr lang="en-US" b="1" dirty="0"/>
              <a:t>taking </a:t>
            </a:r>
            <a:r>
              <a:rPr lang="en-US" dirty="0"/>
              <a:t>Spanish lessons.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/>
              <a:t>In Spanish, the present tense is used to emphasize that an action is taking place now and to stress that it is </a:t>
            </a:r>
            <a:r>
              <a:rPr lang="en-US" i="1" u="sng" dirty="0"/>
              <a:t>continuous.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050" name="Picture 2" descr="http://images.inmagine.com/img/radiusimages/rds100/rds100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381000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2530" name="Picture 2" descr="http://www.thesitsgirls.com/wp-content/uploads/2010/11/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6220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durmiendo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6626" name="Picture 2" descr="http://www.funnrock.com/funblog/wp-content/uploads/2011/01/postie-media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552450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sirviendo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7650" name="Picture 2" descr="http://image.shutterstock.com/display_pic_with_logo/74218/74218,1162246643,2/stock-photo-waiter-serving-beer-and-coffe-in-coffe-bar-20839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381250"/>
            <a:ext cx="2847975" cy="44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bebiendo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niña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3554" name="Picture 2" descr="http://www.cloudninemarketing.com/healthhealersnews/wp-content/uploads/2011/01/child-drinking-mi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076700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abriendo</a:t>
            </a:r>
            <a:r>
              <a:rPr lang="en-US" dirty="0" smtClean="0"/>
              <a:t> los </a:t>
            </a:r>
            <a:r>
              <a:rPr lang="en-US" dirty="0" err="1" smtClean="0"/>
              <a:t>regalos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niño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4578" name="Picture 2" descr="http://www.danzfamily.com/archives/blogphotos/08/990-will-opening-pres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38100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durmiendo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5602" name="Picture 2" descr="http://media.kotaku.com.au/wp/2010/10/cute-cat-sleepin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76250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Steps</a:t>
            </a:r>
            <a:r>
              <a:rPr lang="es-ES_tradnl" dirty="0" smtClean="0"/>
              <a:t>: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Drop </a:t>
            </a:r>
            <a:r>
              <a:rPr lang="en-US" dirty="0"/>
              <a:t>the "-</a:t>
            </a:r>
            <a:r>
              <a:rPr lang="en-US" dirty="0" err="1"/>
              <a:t>er</a:t>
            </a:r>
            <a:r>
              <a:rPr lang="en-US" dirty="0"/>
              <a:t>", "-</a:t>
            </a:r>
            <a:r>
              <a:rPr lang="en-US" dirty="0" err="1"/>
              <a:t>ir</a:t>
            </a:r>
            <a:r>
              <a:rPr lang="en-US" dirty="0"/>
              <a:t>" or "-</a:t>
            </a:r>
            <a:r>
              <a:rPr lang="en-US" dirty="0" err="1"/>
              <a:t>ar</a:t>
            </a:r>
            <a:r>
              <a:rPr lang="en-US" dirty="0"/>
              <a:t>" off the</a:t>
            </a:r>
            <a:r>
              <a:rPr lang="en-US" dirty="0" smtClean="0"/>
              <a:t> verb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it is an "-</a:t>
            </a:r>
            <a:r>
              <a:rPr lang="en-US" dirty="0" err="1"/>
              <a:t>ar</a:t>
            </a:r>
            <a:r>
              <a:rPr lang="en-US" dirty="0"/>
              <a:t>" verb, add </a:t>
            </a:r>
            <a:r>
              <a:rPr lang="en-US" dirty="0">
                <a:solidFill>
                  <a:srgbClr val="0000FF"/>
                </a:solidFill>
              </a:rPr>
              <a:t>"-</a:t>
            </a:r>
            <a:r>
              <a:rPr lang="en-US" dirty="0" err="1">
                <a:solidFill>
                  <a:srgbClr val="0000FF"/>
                </a:solidFill>
              </a:rPr>
              <a:t>ando</a:t>
            </a:r>
            <a:r>
              <a:rPr lang="en-US" dirty="0">
                <a:solidFill>
                  <a:srgbClr val="0000FF"/>
                </a:solidFill>
              </a:rPr>
              <a:t>" </a:t>
            </a:r>
            <a:r>
              <a:rPr lang="en-US" dirty="0"/>
              <a:t>to the end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it is an "-</a:t>
            </a:r>
            <a:r>
              <a:rPr lang="en-US" dirty="0" err="1"/>
              <a:t>er</a:t>
            </a:r>
            <a:r>
              <a:rPr lang="en-US" dirty="0"/>
              <a:t>" or "-</a:t>
            </a:r>
            <a:r>
              <a:rPr lang="en-US" dirty="0" err="1"/>
              <a:t>ir</a:t>
            </a:r>
            <a:r>
              <a:rPr lang="en-US" dirty="0"/>
              <a:t>" verb, add </a:t>
            </a:r>
            <a:r>
              <a:rPr lang="en-US" dirty="0">
                <a:solidFill>
                  <a:srgbClr val="0000FF"/>
                </a:solidFill>
              </a:rPr>
              <a:t>"-</a:t>
            </a:r>
            <a:r>
              <a:rPr lang="en-US" dirty="0" err="1">
                <a:solidFill>
                  <a:srgbClr val="0000FF"/>
                </a:solidFill>
              </a:rPr>
              <a:t>iendo</a:t>
            </a:r>
            <a:r>
              <a:rPr lang="en-US" dirty="0">
                <a:solidFill>
                  <a:srgbClr val="0000FF"/>
                </a:solidFill>
              </a:rPr>
              <a:t>" </a:t>
            </a:r>
            <a:r>
              <a:rPr lang="en-US" dirty="0"/>
              <a:t>to the end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Put a form of "</a:t>
            </a:r>
            <a:r>
              <a:rPr lang="en-US" dirty="0" err="1"/>
              <a:t>estar</a:t>
            </a:r>
            <a:r>
              <a:rPr lang="en-US" dirty="0"/>
              <a:t>" in front of the </a:t>
            </a:r>
            <a:r>
              <a:rPr lang="en-US" dirty="0" smtClean="0"/>
              <a:t>verb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s-ES_tradnl" dirty="0" smtClean="0"/>
              <a:t>Estoy		Estamos</a:t>
            </a:r>
          </a:p>
          <a:p>
            <a:pPr>
              <a:buNone/>
            </a:pPr>
            <a:r>
              <a:rPr lang="es-ES_tradnl" dirty="0" smtClean="0"/>
              <a:t>Estás</a:t>
            </a:r>
          </a:p>
          <a:p>
            <a:pPr>
              <a:buNone/>
            </a:pPr>
            <a:r>
              <a:rPr lang="es-ES_tradnl" dirty="0" smtClean="0"/>
              <a:t>Está		Están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ar</a:t>
            </a:r>
            <a:r>
              <a:rPr lang="en-US" dirty="0" smtClean="0"/>
              <a:t>” verbs</a:t>
            </a:r>
            <a:br>
              <a:rPr lang="en-US" dirty="0" smtClean="0"/>
            </a:br>
            <a:r>
              <a:rPr lang="en-US" dirty="0" err="1" smtClean="0"/>
              <a:t>ar-ando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err="1" smtClean="0"/>
              <a:t>Estoy</a:t>
            </a:r>
            <a:r>
              <a:rPr lang="en-US" u="sng" dirty="0" smtClean="0"/>
              <a:t> </a:t>
            </a:r>
            <a:r>
              <a:rPr lang="en-US" u="sng" dirty="0" err="1" smtClean="0"/>
              <a:t>cantando</a:t>
            </a:r>
            <a:r>
              <a:rPr lang="en-US" u="sng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I am </a:t>
            </a:r>
            <a:r>
              <a:rPr lang="en-US" b="1" i="1" dirty="0" smtClean="0"/>
              <a:t>singing</a:t>
            </a:r>
          </a:p>
          <a:p>
            <a:pPr marL="0" indent="0">
              <a:buNone/>
            </a:pPr>
            <a:r>
              <a:rPr lang="en-US" u="sng" dirty="0" err="1" smtClean="0"/>
              <a:t>Estamos</a:t>
            </a:r>
            <a:r>
              <a:rPr lang="en-US" u="sng" dirty="0" smtClean="0"/>
              <a:t> </a:t>
            </a:r>
            <a:r>
              <a:rPr lang="en-US" u="sng" dirty="0" err="1" smtClean="0"/>
              <a:t>bailando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We are </a:t>
            </a:r>
            <a:r>
              <a:rPr lang="en-US" b="1" i="1" dirty="0" smtClean="0"/>
              <a:t>dancing</a:t>
            </a:r>
          </a:p>
          <a:p>
            <a:pPr marL="0" indent="0">
              <a:buNone/>
            </a:pPr>
            <a:r>
              <a:rPr lang="en-US" u="sng" dirty="0" err="1" smtClean="0"/>
              <a:t>Está</a:t>
            </a:r>
            <a:r>
              <a:rPr lang="en-US" u="sng" dirty="0" smtClean="0"/>
              <a:t> </a:t>
            </a:r>
            <a:r>
              <a:rPr lang="en-US" u="sng" dirty="0" err="1" smtClean="0"/>
              <a:t>trabajando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He is </a:t>
            </a:r>
            <a:r>
              <a:rPr lang="en-US" dirty="0" smtClean="0"/>
              <a:t>working</a:t>
            </a:r>
          </a:p>
          <a:p>
            <a:pPr marL="0" indent="0">
              <a:buNone/>
            </a:pPr>
            <a:r>
              <a:rPr lang="en-US" u="sng" dirty="0" err="1" smtClean="0"/>
              <a:t>Están</a:t>
            </a:r>
            <a:r>
              <a:rPr lang="en-US" u="sng" dirty="0" smtClean="0"/>
              <a:t> </a:t>
            </a:r>
            <a:r>
              <a:rPr lang="en-US" u="sng" dirty="0" err="1" smtClean="0"/>
              <a:t>festejando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They are </a:t>
            </a:r>
            <a:r>
              <a:rPr lang="en-US" b="1" i="1" dirty="0" smtClean="0"/>
              <a:t>celebrating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552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er</a:t>
            </a:r>
            <a:r>
              <a:rPr lang="en-US" dirty="0" smtClean="0"/>
              <a:t>” or “</a:t>
            </a:r>
            <a:r>
              <a:rPr lang="en-US" dirty="0" err="1" smtClean="0"/>
              <a:t>ir</a:t>
            </a:r>
            <a:r>
              <a:rPr lang="en-US" dirty="0" smtClean="0"/>
              <a:t>” verbs</a:t>
            </a:r>
            <a:br>
              <a:rPr lang="en-US" dirty="0" smtClean="0"/>
            </a:br>
            <a:r>
              <a:rPr lang="en-US" dirty="0" err="1" smtClean="0"/>
              <a:t>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 smtClean="0"/>
              <a:t>Estamos</a:t>
            </a:r>
            <a:r>
              <a:rPr lang="en-US" u="sng" dirty="0" smtClean="0"/>
              <a:t> </a:t>
            </a:r>
            <a:r>
              <a:rPr lang="en-US" u="sng" dirty="0" err="1" smtClean="0"/>
              <a:t>escribiendo</a:t>
            </a:r>
            <a:endParaRPr lang="en-US" u="sng" dirty="0" smtClean="0"/>
          </a:p>
          <a:p>
            <a:pPr marL="0" indent="0">
              <a:buNone/>
            </a:pPr>
            <a:r>
              <a:rPr lang="en-US" i="1" dirty="0" smtClean="0"/>
              <a:t>We are </a:t>
            </a:r>
            <a:r>
              <a:rPr lang="en-US" b="1" i="1" dirty="0" smtClean="0"/>
              <a:t>writing</a:t>
            </a:r>
          </a:p>
          <a:p>
            <a:pPr marL="0" indent="0">
              <a:buNone/>
            </a:pPr>
            <a:r>
              <a:rPr lang="en-US" u="sng" dirty="0" err="1" smtClean="0"/>
              <a:t>Están</a:t>
            </a:r>
            <a:r>
              <a:rPr lang="en-US" u="sng" dirty="0" smtClean="0"/>
              <a:t> </a:t>
            </a:r>
            <a:r>
              <a:rPr lang="en-US" u="sng" dirty="0" err="1" smtClean="0"/>
              <a:t>comiendo</a:t>
            </a:r>
            <a:endParaRPr lang="en-US" u="sng" dirty="0" smtClean="0"/>
          </a:p>
          <a:p>
            <a:pPr marL="0" indent="0">
              <a:buNone/>
            </a:pPr>
            <a:r>
              <a:rPr lang="en-US" i="1" dirty="0" smtClean="0"/>
              <a:t>They are </a:t>
            </a:r>
            <a:r>
              <a:rPr lang="en-US" b="1" i="1" dirty="0" smtClean="0"/>
              <a:t>eating</a:t>
            </a:r>
          </a:p>
          <a:p>
            <a:pPr marL="0" indent="0">
              <a:buNone/>
            </a:pPr>
            <a:r>
              <a:rPr lang="en-US" u="sng" dirty="0" err="1" smtClean="0"/>
              <a:t>Está</a:t>
            </a:r>
            <a:r>
              <a:rPr lang="en-US" u="sng" dirty="0" smtClean="0"/>
              <a:t> </a:t>
            </a:r>
            <a:r>
              <a:rPr lang="en-US" u="sng" dirty="0" err="1" smtClean="0"/>
              <a:t>bebiendo</a:t>
            </a:r>
            <a:r>
              <a:rPr lang="en-US" u="sng" dirty="0" smtClean="0"/>
              <a:t> el café</a:t>
            </a:r>
          </a:p>
          <a:p>
            <a:pPr marL="0" indent="0">
              <a:buNone/>
            </a:pPr>
            <a:r>
              <a:rPr lang="en-US" i="1" dirty="0" smtClean="0"/>
              <a:t>She is </a:t>
            </a:r>
            <a:r>
              <a:rPr lang="en-US" b="1" i="1" dirty="0" smtClean="0"/>
              <a:t>drinking </a:t>
            </a:r>
            <a:r>
              <a:rPr lang="en-US" i="1" dirty="0" smtClean="0"/>
              <a:t>the coffee.</a:t>
            </a:r>
          </a:p>
          <a:p>
            <a:pPr marL="0" indent="0">
              <a:buNone/>
            </a:pPr>
            <a:r>
              <a:rPr lang="en-US" u="sng" dirty="0" err="1" smtClean="0"/>
              <a:t>Estás</a:t>
            </a:r>
            <a:r>
              <a:rPr lang="en-US" u="sng" dirty="0" smtClean="0"/>
              <a:t> </a:t>
            </a:r>
            <a:r>
              <a:rPr lang="en-US" u="sng" dirty="0" err="1" smtClean="0"/>
              <a:t>abriendo</a:t>
            </a:r>
            <a:r>
              <a:rPr lang="en-US" u="sng" dirty="0" smtClean="0"/>
              <a:t> los </a:t>
            </a:r>
            <a:r>
              <a:rPr lang="en-US" u="sng" dirty="0" err="1" smtClean="0"/>
              <a:t>regalos</a:t>
            </a:r>
            <a:r>
              <a:rPr lang="en-US" u="sng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You are </a:t>
            </a:r>
            <a:r>
              <a:rPr lang="en-US" b="1" i="1" dirty="0" smtClean="0"/>
              <a:t>opening</a:t>
            </a:r>
            <a:r>
              <a:rPr lang="en-US" i="1" dirty="0" smtClean="0"/>
              <a:t> the presents.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33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¡ten cuidado!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ALGUNOS VERBOS IRREGULARES</a:t>
            </a:r>
          </a:p>
          <a:p>
            <a:pPr>
              <a:buNone/>
            </a:pPr>
            <a:endParaRPr lang="en-US" dirty="0"/>
          </a:p>
          <a:p>
            <a:pPr lvl="2"/>
            <a:r>
              <a:rPr lang="en-US" dirty="0" smtClean="0"/>
              <a:t>Leer---</a:t>
            </a:r>
            <a:r>
              <a:rPr lang="en-US" dirty="0" err="1" smtClean="0"/>
              <a:t>leyendo</a:t>
            </a:r>
            <a:endParaRPr lang="en-US" dirty="0" smtClean="0"/>
          </a:p>
          <a:p>
            <a:pPr lvl="2"/>
            <a:r>
              <a:rPr lang="en-US" dirty="0" err="1" smtClean="0"/>
              <a:t>Ir</a:t>
            </a:r>
            <a:r>
              <a:rPr lang="en-US" dirty="0" smtClean="0"/>
              <a:t>----</a:t>
            </a:r>
            <a:r>
              <a:rPr lang="en-US" dirty="0" err="1" smtClean="0"/>
              <a:t>yendo</a:t>
            </a:r>
            <a:endParaRPr lang="en-US" dirty="0" smtClean="0"/>
          </a:p>
          <a:p>
            <a:pPr lvl="2"/>
            <a:r>
              <a:rPr lang="en-US" dirty="0" err="1" smtClean="0"/>
              <a:t>Domir</a:t>
            </a:r>
            <a:r>
              <a:rPr lang="en-US" dirty="0" smtClean="0"/>
              <a:t>----</a:t>
            </a:r>
            <a:r>
              <a:rPr lang="en-US" dirty="0" err="1" smtClean="0"/>
              <a:t>durmiendo</a:t>
            </a:r>
            <a:endParaRPr lang="en-US" dirty="0" smtClean="0"/>
          </a:p>
          <a:p>
            <a:pPr lvl="2"/>
            <a:r>
              <a:rPr lang="en-US" dirty="0" err="1" smtClean="0"/>
              <a:t>Servir</a:t>
            </a:r>
            <a:r>
              <a:rPr lang="en-US" dirty="0" smtClean="0"/>
              <a:t>-----</a:t>
            </a:r>
            <a:r>
              <a:rPr lang="en-US" dirty="0" err="1" smtClean="0"/>
              <a:t>sirviendo</a:t>
            </a:r>
            <a:endParaRPr lang="en-US" dirty="0" smtClean="0"/>
          </a:p>
          <a:p>
            <a:pPr lvl="2"/>
            <a:r>
              <a:rPr lang="en-US" dirty="0" err="1" smtClean="0"/>
              <a:t>Pedir</a:t>
            </a:r>
            <a:r>
              <a:rPr lang="en-US" dirty="0" smtClean="0"/>
              <a:t>------</a:t>
            </a:r>
            <a:r>
              <a:rPr lang="en-US" dirty="0" err="1" smtClean="0"/>
              <a:t>pidiendo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bailando</a:t>
            </a:r>
            <a:r>
              <a:rPr lang="en-US" dirty="0" smtClean="0"/>
              <a:t> o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celebrando</a:t>
            </a:r>
            <a:endParaRPr lang="en-US" dirty="0"/>
          </a:p>
        </p:txBody>
      </p:sp>
      <p:pic>
        <p:nvPicPr>
          <p:cNvPr id="4" name="Content Placeholder 3" descr="presente_progresiv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069" r="-1069"/>
          <a:stretch>
            <a:fillRect/>
          </a:stretch>
        </p:blipFill>
        <p:spPr>
          <a:xfrm>
            <a:off x="263314" y="1417638"/>
            <a:ext cx="8880686" cy="4884035"/>
          </a:xfr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Ella…</a:t>
            </a:r>
            <a:endParaRPr lang="en-US" dirty="0"/>
          </a:p>
        </p:txBody>
      </p:sp>
      <p:pic>
        <p:nvPicPr>
          <p:cNvPr id="3074" name="Picture 2" descr="http://www.targetwoman.com/image/eating-dis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0482" name="Picture 2" descr="http://images.needcoffee.com/reading-harry-pot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124200"/>
            <a:ext cx="3810000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cantando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1506" name="Picture 2" descr="http://people.bukiki.com/wp-content/uploads/2009/03/bukiki-singing-hob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311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 presente progresivo</vt:lpstr>
      <vt:lpstr>Steps:</vt:lpstr>
      <vt:lpstr>“ar” verbs ar-ando</vt:lpstr>
      <vt:lpstr>“er” or “ir” verbs iendo</vt:lpstr>
      <vt:lpstr>¡ten cuidado!</vt:lpstr>
      <vt:lpstr>Están bailando o están celebrando</vt:lpstr>
      <vt:lpstr>Está comiendo</vt:lpstr>
      <vt:lpstr>Están leyendo</vt:lpstr>
      <vt:lpstr>Está cantando</vt:lpstr>
      <vt:lpstr>Está comprando</vt:lpstr>
      <vt:lpstr>Está escribiendo</vt:lpstr>
      <vt:lpstr>Están durmiendo</vt:lpstr>
      <vt:lpstr>Está sirviendo</vt:lpstr>
      <vt:lpstr>Está bebiendo la leche</vt:lpstr>
      <vt:lpstr>Está abriendo los regalos</vt:lpstr>
      <vt:lpstr>Está durmiendo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progresivo</dc:title>
  <dc:creator>Windows User</dc:creator>
  <cp:lastModifiedBy>Windows User</cp:lastModifiedBy>
  <cp:revision>11</cp:revision>
  <dcterms:created xsi:type="dcterms:W3CDTF">2011-05-20T12:16:13Z</dcterms:created>
  <dcterms:modified xsi:type="dcterms:W3CDTF">2013-04-11T22:20:22Z</dcterms:modified>
</cp:coreProperties>
</file>