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1" r:id="rId3"/>
    <p:sldId id="260" r:id="rId4"/>
    <p:sldId id="272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58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0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8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2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3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9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5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5B636-ED49-4409-AF87-A814725B5A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FFA02-34C0-4C84-845E-6EA3D1F9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4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ntes de </a:t>
            </a:r>
            <a:r>
              <a:rPr lang="en-US" dirty="0" err="1" smtClean="0"/>
              <a:t>hacer</a:t>
            </a:r>
            <a:r>
              <a:rPr lang="en-US" dirty="0" smtClean="0"/>
              <a:t> el </a:t>
            </a:r>
            <a:r>
              <a:rPr lang="en-US" dirty="0" err="1" smtClean="0"/>
              <a:t>viaje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>USA EL PRETERITO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____________(</a:t>
            </a:r>
            <a:r>
              <a:rPr lang="en-US" dirty="0" err="1" smtClean="0"/>
              <a:t>comprar</a:t>
            </a:r>
            <a:r>
              <a:rPr lang="en-US" dirty="0" smtClean="0"/>
              <a:t>) el </a:t>
            </a:r>
            <a:r>
              <a:rPr lang="en-US" dirty="0" err="1" smtClean="0"/>
              <a:t>boleto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____________(</a:t>
            </a:r>
            <a:r>
              <a:rPr lang="en-US" dirty="0" err="1" smtClean="0"/>
              <a:t>hacer</a:t>
            </a:r>
            <a:r>
              <a:rPr lang="en-US" dirty="0" smtClean="0"/>
              <a:t>) la </a:t>
            </a:r>
            <a:r>
              <a:rPr lang="en-US" dirty="0" err="1" smtClean="0"/>
              <a:t>maleta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____________(</a:t>
            </a:r>
            <a:r>
              <a:rPr lang="en-US" dirty="0" err="1" smtClean="0"/>
              <a:t>ir</a:t>
            </a:r>
            <a:r>
              <a:rPr lang="en-US" dirty="0" smtClean="0"/>
              <a:t>) al </a:t>
            </a:r>
            <a:r>
              <a:rPr lang="en-US" dirty="0" err="1" smtClean="0"/>
              <a:t>aeropuerto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____________(</a:t>
            </a:r>
            <a:r>
              <a:rPr lang="en-US" dirty="0" err="1" smtClean="0"/>
              <a:t>hacer</a:t>
            </a:r>
            <a:r>
              <a:rPr lang="en-US" dirty="0" smtClean="0"/>
              <a:t>)cola en el </a:t>
            </a:r>
            <a:r>
              <a:rPr lang="en-US" dirty="0" err="1" smtClean="0"/>
              <a:t>mostrador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_____________(</a:t>
            </a:r>
            <a:r>
              <a:rPr lang="en-US" dirty="0" err="1" smtClean="0"/>
              <a:t>facturar</a:t>
            </a:r>
            <a:r>
              <a:rPr lang="en-US" dirty="0" smtClean="0"/>
              <a:t>)la </a:t>
            </a:r>
            <a:r>
              <a:rPr lang="en-US" dirty="0" err="1" smtClean="0"/>
              <a:t>maleta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______________(</a:t>
            </a:r>
            <a:r>
              <a:rPr lang="en-US" dirty="0" err="1" smtClean="0"/>
              <a:t>buscar</a:t>
            </a:r>
            <a:r>
              <a:rPr lang="en-US" dirty="0" smtClean="0"/>
              <a:t>) el </a:t>
            </a:r>
            <a:r>
              <a:rPr lang="en-US" dirty="0" err="1" smtClean="0"/>
              <a:t>vuelo</a:t>
            </a:r>
            <a:r>
              <a:rPr lang="en-US" dirty="0" smtClean="0"/>
              <a:t> en la </a:t>
            </a:r>
            <a:r>
              <a:rPr lang="en-US" dirty="0" err="1" smtClean="0"/>
              <a:t>pantalla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______________(</a:t>
            </a:r>
            <a:r>
              <a:rPr lang="en-US" dirty="0" err="1" smtClean="0"/>
              <a:t>pasar</a:t>
            </a:r>
            <a:r>
              <a:rPr lang="en-US" dirty="0" smtClean="0"/>
              <a:t>)</a:t>
            </a:r>
            <a:r>
              <a:rPr lang="en-US" dirty="0" err="1" smtClean="0"/>
              <a:t>por</a:t>
            </a:r>
            <a:r>
              <a:rPr lang="en-US" dirty="0" smtClean="0"/>
              <a:t> el control de </a:t>
            </a:r>
            <a:r>
              <a:rPr lang="en-US" dirty="0" err="1" smtClean="0"/>
              <a:t>seguridad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_______________(</a:t>
            </a:r>
            <a:r>
              <a:rPr lang="en-US" dirty="0" err="1" smtClean="0"/>
              <a:t>quitarse</a:t>
            </a:r>
            <a:r>
              <a:rPr lang="en-US" dirty="0" smtClean="0"/>
              <a:t>) los </a:t>
            </a:r>
            <a:r>
              <a:rPr lang="en-US" dirty="0" err="1" smtClean="0"/>
              <a:t>zapatos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 </a:t>
            </a:r>
            <a:r>
              <a:rPr lang="en-US" dirty="0" err="1" smtClean="0"/>
              <a:t>yo</a:t>
            </a:r>
            <a:r>
              <a:rPr lang="en-US" dirty="0" smtClean="0"/>
              <a:t>_______________(</a:t>
            </a:r>
            <a:r>
              <a:rPr lang="en-US" dirty="0" err="1" smtClean="0"/>
              <a:t>ponerse</a:t>
            </a:r>
            <a:r>
              <a:rPr lang="en-US" dirty="0" smtClean="0"/>
              <a:t>) los </a:t>
            </a:r>
            <a:r>
              <a:rPr lang="en-US" dirty="0" err="1" smtClean="0"/>
              <a:t>zapatos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_______________(</a:t>
            </a:r>
            <a:r>
              <a:rPr lang="en-US" dirty="0" err="1" smtClean="0"/>
              <a:t>comprar</a:t>
            </a:r>
            <a:r>
              <a:rPr lang="en-US" dirty="0" smtClean="0"/>
              <a:t>)</a:t>
            </a:r>
            <a:r>
              <a:rPr lang="en-US" dirty="0" err="1" smtClean="0"/>
              <a:t>chicle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_______________(</a:t>
            </a:r>
            <a:r>
              <a:rPr lang="en-US" dirty="0" err="1" smtClean="0"/>
              <a:t>buscar</a:t>
            </a:r>
            <a:r>
              <a:rPr lang="en-US" dirty="0" smtClean="0"/>
              <a:t>)la </a:t>
            </a:r>
            <a:r>
              <a:rPr lang="en-US" dirty="0" err="1" smtClean="0"/>
              <a:t>puerta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_______________(</a:t>
            </a:r>
            <a:r>
              <a:rPr lang="en-US" dirty="0" err="1" smtClean="0"/>
              <a:t>esperar</a:t>
            </a:r>
            <a:r>
              <a:rPr lang="en-US" dirty="0" smtClean="0"/>
              <a:t>) en 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_______________(</a:t>
            </a:r>
            <a:r>
              <a:rPr lang="en-US" dirty="0" err="1" smtClean="0"/>
              <a:t>abordar</a:t>
            </a:r>
            <a:r>
              <a:rPr lang="en-US" dirty="0" smtClean="0"/>
              <a:t>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07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leyendo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www.visualphotos.com/photo/1x8697786/Businessman_in_Departure_Lounge_Reading_Newspaper_101110013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0"/>
            <a:ext cx="4572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36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hablando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image1.masterfile.com/em_w/01/56/83/648-01568312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52387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7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haciendo</a:t>
            </a:r>
            <a:r>
              <a:rPr lang="en-US" smtClean="0"/>
              <a:t> yoga </a:t>
            </a:r>
            <a:r>
              <a:rPr lang="en-US" dirty="0" smtClean="0"/>
              <a:t>en el </a:t>
            </a:r>
            <a:r>
              <a:rPr lang="en-US" dirty="0" err="1" smtClean="0"/>
              <a:t>reclamo</a:t>
            </a:r>
            <a:r>
              <a:rPr lang="en-US" dirty="0" smtClean="0"/>
              <a:t> de </a:t>
            </a:r>
            <a:r>
              <a:rPr lang="en-US" dirty="0" err="1" smtClean="0"/>
              <a:t>equipaje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lanking.collegewallofsha.netdna-cdn.com/wp-content/uploads/2011/10/294248_10150419605204560_506064559_8029567_23021024_n-e13200618274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647700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9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facturando</a:t>
            </a:r>
            <a:r>
              <a:rPr lang="en-US" dirty="0" smtClean="0"/>
              <a:t> el </a:t>
            </a:r>
            <a:r>
              <a:rPr lang="en-US" dirty="0" err="1" smtClean="0"/>
              <a:t>equipaje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airport-int.com/upload/image_files/suppliers/gallery/2982/baggage-management-systems/airport-baggage-check-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5857875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72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recogiendo</a:t>
            </a:r>
            <a:r>
              <a:rPr lang="en-US" dirty="0" smtClean="0"/>
              <a:t> el </a:t>
            </a:r>
            <a:r>
              <a:rPr lang="en-US" dirty="0" err="1" smtClean="0"/>
              <a:t>equipaje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delivery.superstock.com/WI/223/4001/PreviewComp/SuperStock_4001-1036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6960"/>
            <a:ext cx="5391150" cy="358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45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comiendo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img4-2.realsimple.timeinc.net/images/1109/airport-snack_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55420"/>
            <a:ext cx="3619500" cy="4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43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haciendo</a:t>
            </a:r>
            <a:r>
              <a:rPr lang="en-US" dirty="0" smtClean="0"/>
              <a:t> cola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i.pbase.com/u16/rach1966/upload/38997380.2005CostaRica2005JanCostaRica000.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ntes de </a:t>
            </a:r>
            <a:r>
              <a:rPr lang="en-US" dirty="0" err="1" smtClean="0"/>
              <a:t>hacer</a:t>
            </a:r>
            <a:r>
              <a:rPr lang="en-US" dirty="0" smtClean="0"/>
              <a:t> el </a:t>
            </a:r>
            <a:r>
              <a:rPr lang="en-US" dirty="0" err="1" smtClean="0"/>
              <a:t>viaje</a:t>
            </a:r>
            <a:r>
              <a:rPr lang="en-US" dirty="0" smtClean="0"/>
              <a:t>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 </a:t>
            </a:r>
            <a:r>
              <a:rPr lang="en-US" b="1" u="sng" dirty="0" err="1" smtClean="0"/>
              <a:t>compré</a:t>
            </a:r>
            <a:r>
              <a:rPr lang="en-US" dirty="0" smtClean="0"/>
              <a:t> (</a:t>
            </a:r>
            <a:r>
              <a:rPr lang="en-US" dirty="0" err="1" smtClean="0"/>
              <a:t>comprar</a:t>
            </a:r>
            <a:r>
              <a:rPr lang="en-US" dirty="0" smtClean="0"/>
              <a:t>) el </a:t>
            </a:r>
            <a:r>
              <a:rPr lang="en-US" dirty="0" err="1" smtClean="0"/>
              <a:t>boleto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hice</a:t>
            </a:r>
            <a:r>
              <a:rPr lang="en-US" dirty="0" smtClean="0"/>
              <a:t> (</a:t>
            </a:r>
            <a:r>
              <a:rPr lang="en-US" dirty="0" err="1" smtClean="0"/>
              <a:t>hacer</a:t>
            </a:r>
            <a:r>
              <a:rPr lang="en-US" dirty="0" smtClean="0"/>
              <a:t>) la </a:t>
            </a:r>
            <a:r>
              <a:rPr lang="en-US" dirty="0" err="1" smtClean="0"/>
              <a:t>maleta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fui</a:t>
            </a:r>
            <a:r>
              <a:rPr lang="en-US" b="1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ir</a:t>
            </a:r>
            <a:r>
              <a:rPr lang="en-US" dirty="0" smtClean="0"/>
              <a:t>) al </a:t>
            </a:r>
            <a:r>
              <a:rPr lang="en-US" dirty="0" err="1" smtClean="0"/>
              <a:t>aeropuerto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hice</a:t>
            </a:r>
            <a:r>
              <a:rPr lang="en-US" dirty="0" smtClean="0"/>
              <a:t> (</a:t>
            </a:r>
            <a:r>
              <a:rPr lang="en-US" dirty="0" err="1" smtClean="0"/>
              <a:t>hacer</a:t>
            </a:r>
            <a:r>
              <a:rPr lang="en-US" dirty="0" smtClean="0"/>
              <a:t>)cola en el </a:t>
            </a:r>
            <a:r>
              <a:rPr lang="en-US" dirty="0" err="1" smtClean="0"/>
              <a:t>mostrador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facturé</a:t>
            </a:r>
            <a:r>
              <a:rPr lang="en-US" dirty="0" smtClean="0"/>
              <a:t>(</a:t>
            </a:r>
            <a:r>
              <a:rPr lang="en-US" dirty="0" err="1" smtClean="0"/>
              <a:t>facturar</a:t>
            </a:r>
            <a:r>
              <a:rPr lang="en-US" dirty="0" smtClean="0"/>
              <a:t>)la </a:t>
            </a:r>
            <a:r>
              <a:rPr lang="en-US" dirty="0" err="1" smtClean="0"/>
              <a:t>maleta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busqué</a:t>
            </a:r>
            <a:r>
              <a:rPr lang="en-US" dirty="0" smtClean="0"/>
              <a:t>(</a:t>
            </a:r>
            <a:r>
              <a:rPr lang="en-US" dirty="0" err="1" smtClean="0"/>
              <a:t>buscar</a:t>
            </a:r>
            <a:r>
              <a:rPr lang="en-US" dirty="0" smtClean="0"/>
              <a:t>) el </a:t>
            </a:r>
            <a:r>
              <a:rPr lang="en-US" dirty="0" err="1" smtClean="0"/>
              <a:t>vuelo</a:t>
            </a:r>
            <a:r>
              <a:rPr lang="en-US" dirty="0" smtClean="0"/>
              <a:t> en la </a:t>
            </a:r>
            <a:r>
              <a:rPr lang="en-US" dirty="0" err="1" smtClean="0"/>
              <a:t>pantalla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pasé</a:t>
            </a:r>
            <a:r>
              <a:rPr lang="en-US" b="1" u="sng" dirty="0" smtClean="0"/>
              <a:t>(</a:t>
            </a:r>
            <a:r>
              <a:rPr lang="en-US" dirty="0" err="1" smtClean="0"/>
              <a:t>pasar</a:t>
            </a:r>
            <a:r>
              <a:rPr lang="en-US" dirty="0" smtClean="0"/>
              <a:t>)</a:t>
            </a:r>
            <a:r>
              <a:rPr lang="en-US" dirty="0" err="1" smtClean="0"/>
              <a:t>por</a:t>
            </a:r>
            <a:r>
              <a:rPr lang="en-US" dirty="0" smtClean="0"/>
              <a:t> el control de </a:t>
            </a:r>
            <a:r>
              <a:rPr lang="en-US" dirty="0" err="1" smtClean="0"/>
              <a:t>seguridad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smtClean="0"/>
              <a:t>me </a:t>
            </a:r>
            <a:r>
              <a:rPr lang="en-US" b="1" u="sng" dirty="0" err="1" smtClean="0"/>
              <a:t>quité</a:t>
            </a:r>
            <a:r>
              <a:rPr lang="en-US" dirty="0" smtClean="0"/>
              <a:t>(</a:t>
            </a:r>
            <a:r>
              <a:rPr lang="en-US" dirty="0" err="1" smtClean="0"/>
              <a:t>quitarse</a:t>
            </a:r>
            <a:r>
              <a:rPr lang="en-US" dirty="0" smtClean="0"/>
              <a:t>) los </a:t>
            </a:r>
            <a:r>
              <a:rPr lang="en-US" dirty="0" err="1" smtClean="0"/>
              <a:t>zapatos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 </a:t>
            </a:r>
            <a:r>
              <a:rPr lang="en-US" b="1" u="sng" dirty="0" err="1" smtClean="0"/>
              <a:t>compré</a:t>
            </a:r>
            <a:r>
              <a:rPr lang="en-US" dirty="0" smtClean="0"/>
              <a:t>(</a:t>
            </a:r>
            <a:r>
              <a:rPr lang="en-US" dirty="0" err="1" smtClean="0"/>
              <a:t>comprar</a:t>
            </a:r>
            <a:r>
              <a:rPr lang="en-US" dirty="0" smtClean="0"/>
              <a:t>)</a:t>
            </a:r>
            <a:r>
              <a:rPr lang="en-US" dirty="0" err="1" smtClean="0"/>
              <a:t>chicle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busqué</a:t>
            </a:r>
            <a:r>
              <a:rPr lang="en-US" dirty="0" smtClean="0"/>
              <a:t>(</a:t>
            </a:r>
            <a:r>
              <a:rPr lang="en-US" dirty="0" err="1" smtClean="0"/>
              <a:t>buscar</a:t>
            </a:r>
            <a:r>
              <a:rPr lang="en-US" dirty="0" smtClean="0"/>
              <a:t>)la </a:t>
            </a:r>
            <a:r>
              <a:rPr lang="en-US" dirty="0" err="1" smtClean="0"/>
              <a:t>puerta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esperé</a:t>
            </a:r>
            <a:r>
              <a:rPr lang="en-US" dirty="0" smtClean="0"/>
              <a:t>(</a:t>
            </a:r>
            <a:r>
              <a:rPr lang="en-US" dirty="0" err="1" smtClean="0"/>
              <a:t>esperar</a:t>
            </a:r>
            <a:r>
              <a:rPr lang="en-US" dirty="0" smtClean="0"/>
              <a:t>) en 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abordé</a:t>
            </a:r>
            <a:r>
              <a:rPr lang="en-US" dirty="0" smtClean="0"/>
              <a:t>(</a:t>
            </a:r>
            <a:r>
              <a:rPr lang="en-US" dirty="0" err="1" smtClean="0"/>
              <a:t>abordar</a:t>
            </a:r>
            <a:r>
              <a:rPr lang="en-US" dirty="0" smtClean="0"/>
              <a:t>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043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y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vuelo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DURANTE EL VUELO:</a:t>
            </a: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_______________(</a:t>
            </a:r>
            <a:r>
              <a:rPr lang="en-US" dirty="0" err="1" smtClean="0"/>
              <a:t>beber</a:t>
            </a:r>
            <a:r>
              <a:rPr lang="en-US" dirty="0" smtClean="0"/>
              <a:t>)un </a:t>
            </a:r>
            <a:r>
              <a:rPr lang="en-US" dirty="0" err="1" smtClean="0"/>
              <a:t>refresco</a:t>
            </a:r>
            <a:r>
              <a:rPr lang="en-US" dirty="0" smtClean="0"/>
              <a:t> en el </a:t>
            </a:r>
            <a:r>
              <a:rPr lang="en-US" dirty="0" err="1" smtClean="0"/>
              <a:t>vuelo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_______________(</a:t>
            </a:r>
            <a:r>
              <a:rPr lang="en-US" dirty="0" err="1" smtClean="0"/>
              <a:t>mirar</a:t>
            </a:r>
            <a:r>
              <a:rPr lang="en-US" dirty="0" smtClean="0"/>
              <a:t>)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DESPUES DEL VUELO: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_________________(</a:t>
            </a:r>
            <a:r>
              <a:rPr lang="en-US" dirty="0" err="1" smtClean="0"/>
              <a:t>desembarcar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_________________(</a:t>
            </a:r>
            <a:r>
              <a:rPr lang="en-US" dirty="0" err="1" smtClean="0"/>
              <a:t>ir</a:t>
            </a:r>
            <a:r>
              <a:rPr lang="en-US" dirty="0"/>
              <a:t>)</a:t>
            </a:r>
            <a:r>
              <a:rPr lang="en-US" dirty="0" smtClean="0"/>
              <a:t>al </a:t>
            </a:r>
            <a:r>
              <a:rPr lang="en-US" dirty="0" err="1" smtClean="0"/>
              <a:t>reclamo</a:t>
            </a:r>
            <a:r>
              <a:rPr lang="en-US" dirty="0" smtClean="0"/>
              <a:t> de </a:t>
            </a:r>
            <a:r>
              <a:rPr lang="en-US" dirty="0" err="1" smtClean="0"/>
              <a:t>equipaje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________________(</a:t>
            </a:r>
            <a:r>
              <a:rPr lang="en-US" dirty="0" err="1" smtClean="0"/>
              <a:t>buscar</a:t>
            </a:r>
            <a:r>
              <a:rPr lang="en-US" dirty="0" smtClean="0"/>
              <a:t>) la </a:t>
            </a:r>
            <a:r>
              <a:rPr lang="en-US" dirty="0" err="1" smtClean="0"/>
              <a:t>maleta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________________(</a:t>
            </a:r>
            <a:r>
              <a:rPr lang="en-US" dirty="0" err="1" smtClean="0"/>
              <a:t>pasar</a:t>
            </a:r>
            <a:r>
              <a:rPr lang="en-US" dirty="0" smtClean="0"/>
              <a:t>) 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aduana</a:t>
            </a:r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________________(</a:t>
            </a:r>
            <a:r>
              <a:rPr lang="en-US" dirty="0" err="1" smtClean="0"/>
              <a:t>cambiar</a:t>
            </a:r>
            <a:r>
              <a:rPr lang="en-US" dirty="0" smtClean="0"/>
              <a:t>) el </a:t>
            </a:r>
            <a:r>
              <a:rPr lang="en-US" dirty="0" err="1" smtClean="0"/>
              <a:t>dinero</a:t>
            </a:r>
            <a:r>
              <a:rPr lang="en-US" dirty="0" smtClean="0"/>
              <a:t> en la casa de </a:t>
            </a:r>
            <a:r>
              <a:rPr lang="en-US" dirty="0" err="1" smtClean="0"/>
              <a:t>cambio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________________(</a:t>
            </a:r>
            <a:r>
              <a:rPr lang="en-US" dirty="0" err="1" smtClean="0"/>
              <a:t>salir</a:t>
            </a:r>
            <a:r>
              <a:rPr lang="en-US" dirty="0" smtClean="0"/>
              <a:t>) del </a:t>
            </a:r>
            <a:r>
              <a:rPr lang="en-US" dirty="0" err="1" smtClean="0"/>
              <a:t>aeropuerto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7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y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vuelo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DURANTE EL VUELO:</a:t>
            </a: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bebí</a:t>
            </a:r>
            <a:r>
              <a:rPr lang="en-US" dirty="0" smtClean="0"/>
              <a:t> (</a:t>
            </a:r>
            <a:r>
              <a:rPr lang="en-US" dirty="0" err="1" smtClean="0"/>
              <a:t>beber</a:t>
            </a:r>
            <a:r>
              <a:rPr lang="en-US" dirty="0" smtClean="0"/>
              <a:t>)un </a:t>
            </a:r>
            <a:r>
              <a:rPr lang="en-US" dirty="0" err="1" smtClean="0"/>
              <a:t>refresco</a:t>
            </a:r>
            <a:r>
              <a:rPr lang="en-US" dirty="0" smtClean="0"/>
              <a:t> en el </a:t>
            </a:r>
            <a:r>
              <a:rPr lang="en-US" dirty="0" err="1" smtClean="0"/>
              <a:t>vuelo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miré</a:t>
            </a:r>
            <a:r>
              <a:rPr lang="en-US" dirty="0" smtClean="0"/>
              <a:t>(</a:t>
            </a:r>
            <a:r>
              <a:rPr lang="en-US" dirty="0" err="1" smtClean="0"/>
              <a:t>mirar</a:t>
            </a:r>
            <a:r>
              <a:rPr lang="en-US" dirty="0" smtClean="0"/>
              <a:t>)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DESPUES DEL VUELO: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desembarqué</a:t>
            </a:r>
            <a:r>
              <a:rPr lang="en-US" dirty="0" smtClean="0"/>
              <a:t>(</a:t>
            </a:r>
            <a:r>
              <a:rPr lang="en-US" dirty="0" err="1" smtClean="0"/>
              <a:t>desembarcar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f</a:t>
            </a:r>
            <a:r>
              <a:rPr lang="en-US" b="1" u="sng" dirty="0" err="1" smtClean="0"/>
              <a:t>ui</a:t>
            </a:r>
            <a:r>
              <a:rPr lang="en-US" dirty="0" smtClean="0"/>
              <a:t>(</a:t>
            </a:r>
            <a:r>
              <a:rPr lang="en-US" dirty="0" err="1" smtClean="0"/>
              <a:t>ir</a:t>
            </a:r>
            <a:r>
              <a:rPr lang="en-US" dirty="0" smtClean="0"/>
              <a:t>)al </a:t>
            </a:r>
            <a:r>
              <a:rPr lang="en-US" dirty="0" err="1" smtClean="0"/>
              <a:t>reclamo</a:t>
            </a:r>
            <a:r>
              <a:rPr lang="en-US" dirty="0" smtClean="0"/>
              <a:t> de </a:t>
            </a:r>
            <a:r>
              <a:rPr lang="en-US" dirty="0" err="1" smtClean="0"/>
              <a:t>equipaje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busqué</a:t>
            </a:r>
            <a:r>
              <a:rPr lang="en-US" dirty="0" smtClean="0"/>
              <a:t>(</a:t>
            </a:r>
            <a:r>
              <a:rPr lang="en-US" dirty="0" err="1" smtClean="0"/>
              <a:t>buscar</a:t>
            </a:r>
            <a:r>
              <a:rPr lang="en-US" dirty="0" smtClean="0"/>
              <a:t>) la </a:t>
            </a:r>
            <a:r>
              <a:rPr lang="en-US" dirty="0" err="1" smtClean="0"/>
              <a:t>maleta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pasé</a:t>
            </a:r>
            <a:r>
              <a:rPr lang="en-US" dirty="0" smtClean="0"/>
              <a:t>(</a:t>
            </a:r>
            <a:r>
              <a:rPr lang="en-US" dirty="0" err="1" smtClean="0"/>
              <a:t>pasar</a:t>
            </a:r>
            <a:r>
              <a:rPr lang="en-US" dirty="0" smtClean="0"/>
              <a:t>) 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aduana</a:t>
            </a:r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cambié</a:t>
            </a:r>
            <a:r>
              <a:rPr lang="en-US" dirty="0" smtClean="0"/>
              <a:t>(</a:t>
            </a:r>
            <a:r>
              <a:rPr lang="en-US" dirty="0" err="1" smtClean="0"/>
              <a:t>cambiar</a:t>
            </a:r>
            <a:r>
              <a:rPr lang="en-US" dirty="0" smtClean="0"/>
              <a:t>) el </a:t>
            </a:r>
            <a:r>
              <a:rPr lang="en-US" dirty="0" err="1" smtClean="0"/>
              <a:t>dinero</a:t>
            </a:r>
            <a:r>
              <a:rPr lang="en-US" dirty="0" smtClean="0"/>
              <a:t> en la casa de </a:t>
            </a:r>
            <a:r>
              <a:rPr lang="en-US" dirty="0" err="1" smtClean="0"/>
              <a:t>cambio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salí</a:t>
            </a:r>
            <a:r>
              <a:rPr lang="en-US" dirty="0" smtClean="0"/>
              <a:t>(</a:t>
            </a:r>
            <a:r>
              <a:rPr lang="en-US" dirty="0" err="1" smtClean="0"/>
              <a:t>salir</a:t>
            </a:r>
            <a:r>
              <a:rPr lang="en-US" dirty="0" smtClean="0"/>
              <a:t>) del </a:t>
            </a:r>
            <a:r>
              <a:rPr lang="en-US" dirty="0" err="1" smtClean="0"/>
              <a:t>aeropuerto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pesente</a:t>
            </a:r>
            <a:r>
              <a:rPr lang="en-US" dirty="0" smtClean="0"/>
              <a:t> </a:t>
            </a:r>
            <a:r>
              <a:rPr lang="en-US" dirty="0" err="1" smtClean="0"/>
              <a:t>progresivo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Tell me what everyone is DOING at the airport: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ar</a:t>
            </a:r>
            <a:r>
              <a:rPr lang="en-US" dirty="0" smtClean="0"/>
              <a:t>---</a:t>
            </a:r>
            <a:r>
              <a:rPr lang="en-US" dirty="0" err="1" smtClean="0"/>
              <a:t>ando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---</a:t>
            </a:r>
            <a:r>
              <a:rPr lang="en-US" dirty="0" err="1" smtClean="0"/>
              <a:t>iendo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LOS IRREGULARES:</a:t>
            </a:r>
          </a:p>
          <a:p>
            <a:pPr marL="0" indent="0">
              <a:buNone/>
            </a:pPr>
            <a:r>
              <a:rPr lang="en-US" dirty="0" err="1" smtClean="0"/>
              <a:t>Dormir</a:t>
            </a:r>
            <a:r>
              <a:rPr lang="en-US" dirty="0" smtClean="0"/>
              <a:t>--</a:t>
            </a:r>
            <a:r>
              <a:rPr lang="en-US" dirty="0" err="1" smtClean="0"/>
              <a:t>durmiendo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Leer---</a:t>
            </a:r>
            <a:r>
              <a:rPr lang="en-US" dirty="0" err="1" smtClean="0"/>
              <a:t>leyendo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Servir</a:t>
            </a:r>
            <a:r>
              <a:rPr lang="en-US" dirty="0" smtClean="0"/>
              <a:t>---</a:t>
            </a:r>
            <a:r>
              <a:rPr lang="en-US" dirty="0" err="1" smtClean="0"/>
              <a:t>sirviendo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Pedir</a:t>
            </a:r>
            <a:r>
              <a:rPr lang="en-US" dirty="0" smtClean="0"/>
              <a:t>--</a:t>
            </a:r>
            <a:r>
              <a:rPr lang="en-US" dirty="0" err="1" smtClean="0"/>
              <a:t>pidiendo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Ir</a:t>
            </a:r>
            <a:r>
              <a:rPr lang="en-US" dirty="0" smtClean="0"/>
              <a:t>---</a:t>
            </a:r>
            <a:r>
              <a:rPr lang="en-US" dirty="0" err="1" smtClean="0"/>
              <a:t>yendo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sirviendo</a:t>
            </a:r>
            <a:r>
              <a:rPr lang="en-US" dirty="0" smtClean="0"/>
              <a:t> la comida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ifimages.com/photos/kIkTVfQ7SGr0wtW0WqQMvAJwrc/author-519/Amman-Jordan-Jordanian-Air-Host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329565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58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pidiendo</a:t>
            </a:r>
            <a:r>
              <a:rPr lang="en-US" dirty="0" smtClean="0"/>
              <a:t>/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comprando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lh3.googleusercontent.com/-4qTv3RO9rVc/Tk1a_BrJK_I/AAAAAAAAKyc/qo_9dumzhq8/20110816locke1_cus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4876800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14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bailando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static8.businessinsider.com/image/4ed7b59aeab8eab95400001e-400-400/this-swing-dancing-flash-mob-added-some-holiday-spirit-to-denvers-air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78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tocando</a:t>
            </a:r>
            <a:r>
              <a:rPr lang="en-US" dirty="0" smtClean="0"/>
              <a:t> la </a:t>
            </a:r>
            <a:r>
              <a:rPr lang="en-US" dirty="0" err="1" smtClean="0"/>
              <a:t>guitarra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farm7.staticflickr.com/6040/6315699484_1c14839cda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9950"/>
            <a:ext cx="609600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55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425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¿Qué hiciste antes de hacer el viaje?  USA EL PRETERITO </vt:lpstr>
      <vt:lpstr>¿Qué hiciste antes de hacer el viaje?  </vt:lpstr>
      <vt:lpstr>¿Qué hiciste durante y después del vuelo?</vt:lpstr>
      <vt:lpstr>¿Qué hiciste durante y después del vuelo?</vt:lpstr>
      <vt:lpstr>El pesente progresivo</vt:lpstr>
      <vt:lpstr>Está sirviendo la comida</vt:lpstr>
      <vt:lpstr>Está pidiendo/Está comprando</vt:lpstr>
      <vt:lpstr>Están bailando</vt:lpstr>
      <vt:lpstr>Está tocando la guitarra</vt:lpstr>
      <vt:lpstr>Está leyendo</vt:lpstr>
      <vt:lpstr>Están hablando</vt:lpstr>
      <vt:lpstr>Está haciendo yoga en el reclamo de equipaje</vt:lpstr>
      <vt:lpstr>Están facturando el equipaje</vt:lpstr>
      <vt:lpstr>Están recogiendo el equipaje</vt:lpstr>
      <vt:lpstr>Están comiendo</vt:lpstr>
      <vt:lpstr>Están haciendo cola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Antes de hacer el viaje</dc:title>
  <dc:creator>Windows User</dc:creator>
  <cp:lastModifiedBy>Windows User</cp:lastModifiedBy>
  <cp:revision>3</cp:revision>
  <dcterms:created xsi:type="dcterms:W3CDTF">2012-05-31T11:39:10Z</dcterms:created>
  <dcterms:modified xsi:type="dcterms:W3CDTF">2013-06-06T14:55:40Z</dcterms:modified>
</cp:coreProperties>
</file>