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70" r:id="rId8"/>
    <p:sldId id="267" r:id="rId9"/>
    <p:sldId id="261" r:id="rId10"/>
    <p:sldId id="262" r:id="rId11"/>
    <p:sldId id="263" r:id="rId12"/>
    <p:sldId id="264" r:id="rId13"/>
    <p:sldId id="265" r:id="rId14"/>
    <p:sldId id="269" r:id="rId15"/>
    <p:sldId id="274" r:id="rId16"/>
    <p:sldId id="272" r:id="rId17"/>
    <p:sldId id="271" r:id="rId18"/>
    <p:sldId id="273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26FDC-6190-497D-8EA9-88A96992E7E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9383B-B4A1-4D44-ADFB-7A9CF083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i="1" dirty="0" err="1" smtClean="0"/>
              <a:t>conocer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¿La </a:t>
            </a:r>
            <a:r>
              <a:rPr lang="en-US" dirty="0" err="1" smtClean="0"/>
              <a:t>conoces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9458" name="Picture 2" descr="http://entertainment.ofwnow.com/wp-content/uploads/2011/01/lea-mich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133600"/>
            <a:ext cx="3293662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¿La </a:t>
            </a:r>
            <a:r>
              <a:rPr lang="en-US" dirty="0" err="1" smtClean="0"/>
              <a:t>conoces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482" name="Picture 2" descr="http://www.gambling911.com/files/publisher/Joan-Rivers-030209L_4.jpg?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819400"/>
            <a:ext cx="3286125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¿Los </a:t>
            </a:r>
            <a:r>
              <a:rPr lang="en-US" dirty="0" err="1" smtClean="0"/>
              <a:t>conoces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1506" name="Picture 2" descr="http://markymunster.com/mm0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0"/>
            <a:ext cx="428625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¿Los </a:t>
            </a:r>
            <a:r>
              <a:rPr lang="en-US" dirty="0" err="1" smtClean="0"/>
              <a:t>conoces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2530" name="Picture 2" descr="http://static.tvtropes.org/pmwiki/pub/images/the-beat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3419475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¿Lo </a:t>
            </a:r>
            <a:r>
              <a:rPr lang="en-US" dirty="0" err="1" smtClean="0"/>
              <a:t>conoces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ibabuzz.com/politics/files/2007/11/al-g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2857500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79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 LOS 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EN EL PRESENTE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44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conocen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no_______________a</a:t>
            </a:r>
            <a:r>
              <a:rPr lang="en-US" dirty="0" smtClean="0"/>
              <a:t> mi </a:t>
            </a:r>
            <a:r>
              <a:rPr lang="en-US" dirty="0" err="1" smtClean="0"/>
              <a:t>perro</a:t>
            </a:r>
            <a:endParaRPr lang="en-US" dirty="0"/>
          </a:p>
        </p:txBody>
      </p:sp>
      <p:sp>
        <p:nvSpPr>
          <p:cNvPr id="4" name="AutoShape 2" descr="data:image/jpeg;base64,/9j/4AAQSkZJRgABAQAAAQABAAD/2wBDAAkGBwgHBgkIBwgKCgkLDRYPDQwMDRsUFRAWIB0iIiAdHx8kKDQsJCYxJx8fLT0tMTU3Ojo6Iys/RD84QzQ5Ojf/2wBDAQoKCg0MDRoPDxo3JR8lNzc3Nzc3Nzc3Nzc3Nzc3Nzc3Nzc3Nzc3Nzc3Nzc3Nzc3Nzc3Nzc3Nzc3Nzc3Nzc3Nzf/wAARCADZAOgDASIAAhEBAxEB/8QAHAAAAgIDAQEAAAAAAAAAAAAAAAECBQMEBgcI/8QANhAAAQQBAwIFAwIFBAMBAQAAAQACAxEEEiExBUEGEyJRYTJxgRSRByNCocEzUmKxFUPwctH/xAAYAQEBAQEBAAAAAAAAAAAAAAAAAQIDBP/EAB4RAQEBAQADAQEBAQAAAAAAAAABEQISITEDQWEy/9oADAMBAAIRAxEAPwDw93CQFqXKXB2QKkVSkhAueEVtSAKTQICk0IQCR3TQgQ2CaEIBCEIBCEIBCEIBCEIBCEIERaVKSEESKT/pQRaaCCEyEkAhMBCCSEIQCEJtaXOAAslAkKckb43U9pH4UEAhPS6idJod6W5B0zInxxNENTbo1yD8oluNJCtR0DqBr+Q4A96TZ0DOeyUtiJkjO8R2Ne/yrlPKKlC2sjp+Xj/60D2j/wDJUf0k4iMroHhn+6jQUXWuhBFe/wCUIBCKKACTQFlAITDTe4KyNhe80xhP4QYkJlpBoghJAIQhAIQhAIQhAJAbpoQImkJ0hAIQhAKcLnMka5po33UALTaPULHdB6X0npuF1HpEb5qEjR6mnfdUnWfDeOZWjCdTz/QOCsnRM8xY0erUDwBrFK8xcfRK+WX1WRpPwVq+3CbGkOgxS4kcLGBrtPq2524W50HprIcQWynai0ahvt2V1BFoZrF1uPsiOIRGD2D9R/yprXsCBzNLSLJ7kKc2A1rmSad65/wt+JnnPaT77FD43OcaPoHCz5L4q/Jw4J8UsmjDmv2I9lR4/TTh5P6UOL8aQElruwXThhD7OwC0cp1O1226pL16THPdY6HiTYQJhawsd/LLdj8/hcVn9Mkx80wMt7dXpNdl6Pqbksc0EgnbdakOAyDL86Qea6qFjZZncbkscmzwvPNAHxOPmc1pVv0vwd5b2TZMo194y07rucKNskrIGxBslfU3fddJHjFkHlTU+xsHN5+yXpfbiMfwbg5AL/09PG+r5Vjj+GMVkYIhGrcOJC66LDbE0NAoV6SD2U34wMUm4BrZalSvLMjwPFJlSSPB8sn0hqp5/A7/AFPYXNa3YA917BHjkvcDxdbomwGyRENYK5Kt2j566n0jIwKMjSWn+oBV2n5XvHVOhRZOHLE5uwGxXlnUPDsrM3y42aWgWT2CkurrmULNlQmGZzK+k9lhVUIQhAIQhAIQhAIQhBMCkrOqgEAHus+LD+onawHSb5+UHUeE+nNdB5kwsvdpII3b7Fdh+mexpAaf5XpPtRN2tTomBIMdnmAMeBVn+tv/APV0kOK8RAGbU1+2kiiFq+nD7WGBwfi3ya32WdkIc1oFGhahDjF8LhqIIdpr7LfxYQ0Adx/dceq7SMcLSQBVUpuGkiyB7/C2hEwG2VXylpjAILNRdyfZZVVZBbFdkEO9lS5jNTj5Zs+1q5zoSCQBxwqjDY7/AMmIpWWSf2Cz10vPO0YkbXNDnso3v8rLkYzBLC2PWHSGhvX4VgxjI5ZC5rtNmgCscJjzsgCMhvlkEseNx9lnm7XTqZHQeE8CN+K572fz2OItx3KvhAxgaXgueL+aSx2NMTSHBr3fV+yztPlvLSwlx7hdfrkwBmo//bLGWAyGN24+FttjLtyNzdUsRYGvs7H2UnWL4sZhHmGvpa6zspmJtUNgVkjp1lyzNZsXNHp7rfmnjVVk45la4MGxG+3dc51DpsOkxyM033pdsYg5rg3jvSourwx6i8scduCOFJTNeHeM+msxsovhpxJtxAXK1ta9o67iYcgdrhDvlwXmXW8LDx5XeW92s8NDdlZ+k6q3m8/VGhMpLaBCEIBCEIBCZNhJBPfuuh8IQST5Rj0XC4+txAobLniLXfeBoo24zQGPp9+ZZrf4WuWO76dn0yE4+HEC0sA5sA7+ytoI3TfTGQ26NDun07HIhMctujcLB9lbRABzNW8QbsFKxFaIWRhxaDxwUQBoIIu/YrczpQ9/oj0ADlYoCNiGWVyv11nxnbE19ekC/ZN+MGtJc2wFkidqFBuk/C2DGXgNeQAPZLhFNNiks1Bh9+FzOQySPqTzdWLBHZdrksLR9RqlzHV47yGOjokuA/dc77b3GljZTmlzZfVq4C2OmYrxlMk0jWZASAdwPYrVxGh8xfG4VG7ULG9rtPD7cfy/1MgaC0WSBZAugFPz52td9N9zmQTN8xjtJbYFHcrPG71AtBFne+w91XdQ6/ixGSYgkR8Ob/SufZ47wsxrvLcZWxkNe9uwF/C6/wCObvWeU2TeQlqUsMRJa06v+Squi5jMuLWx2zjtut/IpjzTi08kAbhY6uN86GR1qA3HutuHF9BGzjXZaRJgkDybvfdZ2dUAZpic3zOPspx/q9f4m3XFKWMaA12zgOyoeug451eYSK3BaCOVd40rxNr2cHH17cqo8QsY5mppIDTvfZb/AIxPrkM9weSD33C4/wAT4MDIHyPDrI5bS7jLayRzR7jn3XD+PMprcYtaaLSBXuvP+f8A27/p89vPJQ3WdN18rEeVIgn90iCF7XnJCEyNkCQhCCWkI0hS55UqIGwtBCj2Xpfglgbhx+Xre4V6ZvR+3uvOoo3SyNYz6idl6v0Zrv0uO2WMMdp2fVj8LXLHbtMEF8OqGy0j/dwtzElkYA113VGu1qu6aTHkeXkvbMZG21rOw9691e440vcXRjQa27j2KzWY0swNG53J53WvHII3htLd6zoa9rRVjk1ytOPQxtjTZPdZrbfhJ/obZK2/KIb6y2/a1hwXAN/p/dZZngFx9hws9NRXZzZHbucdPAaDsqPqtNw2lmzhI3dw+VbzOfK5uondafVsYfoZHOtxBH7qYVS9KZFJkjWKLjoAb2HddOyFuPJJE1g0uoEtdsTW4/BVL0zGyIcnXGwODtmuJ+h3cq26W58hMj3ajjPO1cqcyY11f40+uYRf0nIbH6BICNhwV510Lwj4kxcl03T4HkagHbga2c7g9iQvaMjAEmG6bIBjDtwywa3vhaw6fi5GXGWQluwDi1a57y+kvMs2svhLo02H5bsmExB4Nx8hjvg+y6HL6bG9+sOIc72WOPVC90Tdg2hv7La/VxklrTre3+yvjL9NxyHid/UIYZIsSGTIkr/1tOwXkfVOq9d6B1KFs+Q4SykOfjkj0b7DYntS99y4I83XjvL9DtjoJH91wfibwh0zJ6pDLltk80eqmbtAB73yrMk+Jdq/8KZUuV06KbK9DnAEUfjdbXW3wRYj3SgyNP5WeKGDGw2MxpWhtbEfb2VJ1lrhDq8w1W7TwVj3I1MtczNOxkTnvdpIBdbuGgLyLxH1T/yea57L8sEkbrt/4iSzYuA9rWlrZZAGuHI9wvMT890/PiT2vfVvoIRQA2Re1rqzhaQh3CZNJO4REUIQgyJg+/KQ5UiSCAg3+hwtn6pBG8NILv6uB813XsPTcxmOGxzgyRbFp0aT+w/7Xi2DM2DMifIC5jXeoDkjuvUuh5DJG47+mte9ke4ZRAYPv2Wp8Y6+vSMSaKSHSWuY8fQchtfsVtS5Bjcz0NLBTXOabBVH00SZMIfI4tLzehz9Zv7rezNePE/U0BgFEX2+y53dJiPVp2iMhzbOr9lVMcBJR3B5JVD1vrceHLF52Y/S86Wxkc/crbx8+LIxWvZMx4vdw4V+jsMJ8LI7aPSOLCwyyGR+kXdlxNdlpdLkLotc0jaIuuAjzHAODN3Hc/AUsWVn3kc4huzaAPuVv48YLQ2Qt35BCrMRsncgBzubVvjvaW6GDURyfZBX5cTQZiz/AG0PL5UMLIif5IsGNnqc4D1fZXDMJxaZRWsHYVtSqMmFmHPMZWh0c2+uIbNKl+Lq1y8iLOYx0GoAEb1ss0zWBrnsI18kt2tVHRpoJS6Mzem9hfCvRFjtxidbQBYAHcrXHPpnq+2hL4ixMbR+skDXXufdbHReudNyXvjimjdI43yLIXgnjzrufN1/IxXSlkEDi1rRwflU3TOuZfTspkkUuqnCzfIta8bDf6+qP1DDK4RnUORRWjnxYznOlkcHyEdxx8LH0CZuX0luZE06HsBA/CmMtojcBRFb/Cl9/WvlV/T2v8zJh1O8thBYHkCrVX1KeF7HtdI243U6j347rN1TLEZD4Mgl0gIdTRtXcLz3xNkSQdKna6WRjzb2loA1k7Xfusc87zjXXWdaof4i9ajyhFgRyeY5ry+R21tG1Db8rgzvRKyucXFxcbJO5PdYzsVqTJiX2SDxshCoQF8p7cISLhfCBOFFCCbQgy13SNf/ABT7oABdRKKVmr332Xe+B+otkxTjOLmyNdY0mi4fO+64RwHYrc6R1B/TcuOdo1Bpst91ZWepse+9HbM2FrnFrQN6a7j9lZt/n7zgkmyDa4nwt4jj6qxzYYy1kYA0DnddO7OEOPJqeO3J3ClYjzf+KPTpIc1mZE9pi0Na5mo235C5no/WnYeP5DpHaG2WNAuyfdd140zYOqYEsc50ujZra9vuF5XsbRvmbHtPhzqrsvBje9zANNU2zf8AhW7Hu8wNa5oL99J3IC8h8KdblwHtxWsLhI8bDcr0TCnc7KD5b8wtJA+54CWMX1XUY1vthP0n9ir6OIYsUdMJZ/VItDFjbFBHvGHvrUAOVcxMMsRbNI57T2PAUajZxtJgcSLaew7hV/UoWGOZh20jZtc/lWXlSRMHlODhtt7LWyYtbbo3uXEqyDgGSNx3vfu3S7Y77/hdFB1nHnx3epuvTsD3W1LCwxP/AJTCGjawqCboLnOc6BpLP+Oy1NjNmvPfHvQH5mc6aEhryLJbw7bv8qn8M+D8qfJifl0IHEEtA+pekT9MlgJLS5oG41C1r6cmCRrmmhyABQtW1MuY7nEy4endMjjGlsYaAGhVUvU26ZXxFo1bVZVS6PJyMciNheXDd3stzpfQ3GNrpHlzhdtPdZ6mrPTVc7Llc90bY5Ixw26PzuuM8dZkTcSXFmHlSUHxAu/BBXqE2JLE0mAljq3BAFryz+KhEuPEXCNr4n0dqO/4VkkN2+3mhoj5UKKkg7hZdcRQE2tF1YaD3KiNgiAJEbbBNCCCE3c7coQZTsSeyB7hDRY3tMNrgov0Ufb5TadqBQXGrIJJ7qIq7pF+xYdK6tmdJmMmFM+PWKeGmtQV5N4yysiPRO0yN5rXp0+24XKu4QOBqB4sJqeM1vZmfNkvLpX3fDRuAFrCgR7XuoNaNH/JSYPTRFm+PZGsTZI5r2lvpc02CCvU/wCG2Nk5mOMzMNsa2ogOXb8k/wDxXlTm6SRVHmwvVvB2V1M9OxoxoihawaGhrdx7lWfHPvNd/HMGEnR6mkNZpB5P+PlXeEXFnrcRYBohUGBDmOkdLI2vRTS02XH4C3Yopn5Y1vLaNPbdkfZcrfeLJ6dFHmQx/wAprvXV1e6x5GVGGOYG/JtYP0MUbjM12+n33K1Z3kvJsaQOw5W+az1GHKl8yQRt+g7mvdZBKIo2VsRyCqfJnY8NEE5Y9tktLefyskGayc6Q/c1drrGb6WRDZI36mi/alpZWMHxhrmDT7ELfjY6Z9xObx9uFDJBkaGOY4NPDhwrUa2NEcU6W0QRsWjhbRyPJ7Oc88enlGBjyBxLfpIGy3XNJIH8sgf7tiFzvTU5V2W5xibJNC6J/1McByfYheJfxTmjkz43AESEk1pqx9/de95UgcwNePSCF4x/FTookf+vge8hpIc2iAAp5WrnvXlpsnjZOiBSC03X+EI6YjuitvhSRtVHhExCr5PZPcBDhQtF7IuFVfdCLFboQxMmgmHAAWLS06tt0EDVtx3+EPafyDRG4ASq3WTud1FpAPdMOBKKbhxwp0aFb0FGxwNiVIB+i2jja1KI2QdjRQDek1vfKbaLtzXuUy3SLHAV0wAW2nEX/ANr0P+Gf6QSB/nMZMR6RKb49gvPGmyaou9lu9MzJMLMhycZxa9jwdXG18Kxjqb8fRuHJmDRJtI0mg5pH5HwsvT45Ysl73ucaHfd32XP9D6u+fGY50VxyEa3h4NFdDj4TCWy+YLs2GnYhcuubpOvTfDpHN1yamkcCqpKUMkiLXEi+XA0h2OxrQ1oJP/IkrI+N2poIoV2V5+jkOrdJfiv/AFmNLLIB9Q1E/f4Wji58EmS0RSVoNE3/AGXdTQl7dLW782Nl4946zh0rr7HGKVr4zqEUmzXHsbXeVys9vWej5kckbmare3cAn+y3zlQ+Xp2DXcD2K8IyvG8zZ2OxJHNDXgvNcgDddZ0bx5hZrQ6eYwyx/wDrk4I9wp6Mr03ELGUAKtTymucaBGnuO608bKhfEyVjw5jmgivYhTmyxCx3mtO3f3WenSXGKdtRESMc4e7SuG/iJi/rOhZby7yo4Wat+5HA/uumn64GTmFvAFkFcp41yIB0OeTIkuJwdTS6gT2CnPOUt14a7Y9ueyj72pOIduG17KI+QjpEQClZ/CyNou2FJEAE9woBosJEjft8KN+3upuv5pBAIQhVhko0TdEpbDYHcpj1D1c9gkPTZCNJn/aluG0W3XCAdxYvupEnkjakVis9gsodpFFx47KP1AaQbrdAGgfUbrhBJmw2HPcJFriK5UDfJU9RrY70oG3020g2pteYw1w+ocBYwSdiSpMDtWmyO+6YPU/APVmMx2tzHP8AKIF6RdH3XpMGfDBA0YJdkMvZ2mgLXhvgfrEWHmxx50gMF01h4sr27HmimhiEMbo4zTqa2gU63NcpMuVZRTvc4OIafexwrJjtQY9zdNt4Wj5sYYxjCAS6ne5CJuqY7NIfK1oruav4/spIupZ08bXaa+CvIv4rdOe+GHNbM6RsR8vS43Wril6JldQhyMeWRko06jvsvHvGvXv/ACeJjwxv9TJHiQcUQul+JPrkBe9HYnfZRfeva67kJlwo0R+Co3yb/uubq7Hw74/6h0jFZizNGTCxuluo+oN9r7q7m/iqPILcfpjjLXpdLINI/FLzHcO9gUged+CtTpnwi7m8UdTfny5hyHCSR5eQN2g8bA9lq9W651DqrGHNyC5jdxG3ZrfwqwkHYDcqOoEHj7KeVXxkMD1A9ioH/Kk4nsAokg81si6RFphFj7IsJAq038qWoEADb8qOx7JFtbjumCWjU4Abk7fdCjR+eUJial+VJoBBBu0g2jZGxKHWwiqIKqmBSHDYcpAk8cJ2arnbhAC28FSeBQPf3UQQ6qCk4knlQQk9h6h8IFhwANHhS2aB3+FE+sW3Y2qJgem7opAncXaQ4qkUAb47oMrHFpDm8hdb0Lxtm4ULcaT1tBAY9zzTfwuPbd82OVICz9lJcS8yvcsfxDg4+A7LzOp4zHGiSJmvdY7NaCvOfEHjOXqsj2xRmOMu1M7FvO4+N1yYcASTd8CkBxu2mjwremZxi/Z4nzx09mIXAta67s2RXdU2VKXyGRzhcjrIpYHEh4vk/wDSHjdpPupu/WpJDBDia2QDuAAo00D2KYcdNk0eylVJoaO/7oaaBArdYx6rP9kXx7gcIJC2bn7bFQIBBJQXfn5TOkEAk/KCCVUSVN+kgVQ+ygSCPZUBIICQ5RXwpDftSoRNDcIDr7JuILdzaAKGxQHshFXwT+UIHq39x8pOs9kHagUb8ImhthvCbSdZN/KSbSdQoC+xtFS5OsCvgo9xvsUO+f8Au0X6bB2UCO5vhIbNLr4QNR2N8IB1ONjYBUFkMF7g8BPU2vUL2TI9AP5Ci0X6iAL4U0ZG2W+r8UgOBqx2pAFDtsE9Ia23fV7KCLgATXCGjnVsD3TA2NcgpNdVjm0Bw4nugOP490AEurklBpwGkHT7E90Cf6jvx3UuQBfGygdvymdg6lQG9RG9Ae6G7Vp2JPKWoE1qNH3UqLjVcKBENcQBx7JObvt+fhDRpde5FIvZ3YqwKndqUeRabSLKDvugAbFJHZto/qJHCdtvugTxbdgdudki6jSyEnsdljI3JKol27fhCi2hdmkIaL2o8qZ5HwsZ5Uu4RjTRtzW6Z/yk76T90UzfFivlAI2HZJ3f7IHARZUydQAHbf5S+QEm8BTH1D7oqLLvfuNgpBwaQG7gclB+oflQHP4CgyDfcjdK/USRZrupO+pv2UX/AOFA2+rVsLPdR24QPob91Fv1D7q0ZdYawGvpO/vagaI2sWm/6X/hMfU1QRrgO2PZL1HVRUh/qBHcfhURuzTjddwhwLq0nhSH0u+6G/6o+6CIN3fHGyCAdwo/1I7FAg0g2eVKhQ3NpP8ApH2UXdlRIn1aUcgj2TQP9R/2UEAQ0bnlPUouUjwPuqn9Im0JIQf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BDAAkGBwgHBgkIBwgKCgkLDRYPDQwMDRsUFRAWIB0iIiAdHx8kKDQsJCYxJx8fLT0tMTU3Ojo6Iys/RD84QzQ5Ojf/2wBDAQoKCg0MDRoPDxo3JR8lNzc3Nzc3Nzc3Nzc3Nzc3Nzc3Nzc3Nzc3Nzc3Nzc3Nzc3Nzc3Nzc3Nzc3Nzc3Nzc3Nzf/wAARCADZAOgDASIAAhEBAxEB/8QAHAAAAgIDAQEAAAAAAAAAAAAAAAECBQMEBgcI/8QANhAAAQQBAwIFAwIFBAMBAQAAAQACAxEEEiExBUEGEyJRYTJxgRSRByNCocEzUmKxFUPwctH/xAAYAQEBAQEBAAAAAAAAAAAAAAAAAQIDBP/EAB4RAQEBAQADAQEBAQAAAAAAAAABEQISITEDQWEy/9oADAMBAAIRAxEAPwDw93CQFqXKXB2QKkVSkhAueEVtSAKTQICk0IQCR3TQgQ2CaEIBCEIBCEIBCEIBCEIBCEIERaVKSEESKT/pQRaaCCEyEkAhMBCCSEIQCEJtaXOAAslAkKckb43U9pH4UEAhPS6idJod6W5B0zInxxNENTbo1yD8oluNJCtR0DqBr+Q4A96TZ0DOeyUtiJkjO8R2Ne/yrlPKKlC2sjp+Xj/60D2j/wDJUf0k4iMroHhn+6jQUXWuhBFe/wCUIBCKKACTQFlAITDTe4KyNhe80xhP4QYkJlpBoghJAIQhAIQhAIQhAJAbpoQImkJ0hAIQhAKcLnMka5po33UALTaPULHdB6X0npuF1HpEb5qEjR6mnfdUnWfDeOZWjCdTz/QOCsnRM8xY0erUDwBrFK8xcfRK+WX1WRpPwVq+3CbGkOgxS4kcLGBrtPq2524W50HprIcQWynai0ahvt2V1BFoZrF1uPsiOIRGD2D9R/yprXsCBzNLSLJ7kKc2A1rmSad65/wt+JnnPaT77FD43OcaPoHCz5L4q/Jw4J8UsmjDmv2I9lR4/TTh5P6UOL8aQElruwXThhD7OwC0cp1O1226pL16THPdY6HiTYQJhawsd/LLdj8/hcVn9Mkx80wMt7dXpNdl6Pqbksc0EgnbdakOAyDL86Qea6qFjZZncbkscmzwvPNAHxOPmc1pVv0vwd5b2TZMo194y07rucKNskrIGxBslfU3fddJHjFkHlTU+xsHN5+yXpfbiMfwbg5AL/09PG+r5Vjj+GMVkYIhGrcOJC66LDbE0NAoV6SD2U34wMUm4BrZalSvLMjwPFJlSSPB8sn0hqp5/A7/AFPYXNa3YA917BHjkvcDxdbomwGyRENYK5Kt2j566n0jIwKMjSWn+oBV2n5XvHVOhRZOHLE5uwGxXlnUPDsrM3y42aWgWT2CkurrmULNlQmGZzK+k9lhVUIQhAIQhAIQhAIQhBMCkrOqgEAHus+LD+onawHSb5+UHUeE+nNdB5kwsvdpII3b7Fdh+mexpAaf5XpPtRN2tTomBIMdnmAMeBVn+tv/APV0kOK8RAGbU1+2kiiFq+nD7WGBwfi3ya32WdkIc1oFGhahDjF8LhqIIdpr7LfxYQ0Adx/dceq7SMcLSQBVUpuGkiyB7/C2hEwG2VXylpjAILNRdyfZZVVZBbFdkEO9lS5jNTj5Zs+1q5zoSCQBxwqjDY7/AMmIpWWSf2Cz10vPO0YkbXNDnso3v8rLkYzBLC2PWHSGhvX4VgxjI5ZC5rtNmgCscJjzsgCMhvlkEseNx9lnm7XTqZHQeE8CN+K572fz2OItx3KvhAxgaXgueL+aSx2NMTSHBr3fV+yztPlvLSwlx7hdfrkwBmo//bLGWAyGN24+FttjLtyNzdUsRYGvs7H2UnWL4sZhHmGvpa6zspmJtUNgVkjp1lyzNZsXNHp7rfmnjVVk45la4MGxG+3dc51DpsOkxyM033pdsYg5rg3jvSourwx6i8scduCOFJTNeHeM+msxsovhpxJtxAXK1ta9o67iYcgdrhDvlwXmXW8LDx5XeW92s8NDdlZ+k6q3m8/VGhMpLaBCEIBCEIBCZNhJBPfuuh8IQST5Rj0XC4+txAobLniLXfeBoo24zQGPp9+ZZrf4WuWO76dn0yE4+HEC0sA5sA7+ytoI3TfTGQ26NDun07HIhMctujcLB9lbRABzNW8QbsFKxFaIWRhxaDxwUQBoIIu/YrczpQ9/oj0ADlYoCNiGWVyv11nxnbE19ekC/ZN+MGtJc2wFkidqFBuk/C2DGXgNeQAPZLhFNNiks1Bh9+FzOQySPqTzdWLBHZdrksLR9RqlzHV47yGOjokuA/dc77b3GljZTmlzZfVq4C2OmYrxlMk0jWZASAdwPYrVxGh8xfG4VG7ULG9rtPD7cfy/1MgaC0WSBZAugFPz52td9N9zmQTN8xjtJbYFHcrPG71AtBFne+w91XdQ6/ixGSYgkR8Ob/SufZ47wsxrvLcZWxkNe9uwF/C6/wCObvWeU2TeQlqUsMRJa06v+Squi5jMuLWx2zjtut/IpjzTi08kAbhY6uN86GR1qA3HutuHF9BGzjXZaRJgkDybvfdZ2dUAZpic3zOPspx/q9f4m3XFKWMaA12zgOyoeug451eYSK3BaCOVd40rxNr2cHH17cqo8QsY5mppIDTvfZb/AIxPrkM9weSD33C4/wAT4MDIHyPDrI5bS7jLayRzR7jn3XD+PMprcYtaaLSBXuvP+f8A27/p89vPJQ3WdN18rEeVIgn90iCF7XnJCEyNkCQhCCWkI0hS55UqIGwtBCj2Xpfglgbhx+Xre4V6ZvR+3uvOoo3SyNYz6idl6v0Zrv0uO2WMMdp2fVj8LXLHbtMEF8OqGy0j/dwtzElkYA113VGu1qu6aTHkeXkvbMZG21rOw9691e440vcXRjQa27j2KzWY0swNG53J53WvHII3htLd6zoa9rRVjk1ytOPQxtjTZPdZrbfhJ/obZK2/KIb6y2/a1hwXAN/p/dZZngFx9hws9NRXZzZHbucdPAaDsqPqtNw2lmzhI3dw+VbzOfK5uondafVsYfoZHOtxBH7qYVS9KZFJkjWKLjoAb2HddOyFuPJJE1g0uoEtdsTW4/BVL0zGyIcnXGwODtmuJ+h3cq26W58hMj3ajjPO1cqcyY11f40+uYRf0nIbH6BICNhwV510Lwj4kxcl03T4HkagHbga2c7g9iQvaMjAEmG6bIBjDtwywa3vhaw6fi5GXGWQluwDi1a57y+kvMs2svhLo02H5bsmExB4Nx8hjvg+y6HL6bG9+sOIc72WOPVC90Tdg2hv7La/VxklrTre3+yvjL9NxyHid/UIYZIsSGTIkr/1tOwXkfVOq9d6B1KFs+Q4SykOfjkj0b7DYntS99y4I83XjvL9DtjoJH91wfibwh0zJ6pDLltk80eqmbtAB73yrMk+Jdq/8KZUuV06KbK9DnAEUfjdbXW3wRYj3SgyNP5WeKGDGw2MxpWhtbEfb2VJ1lrhDq8w1W7TwVj3I1MtczNOxkTnvdpIBdbuGgLyLxH1T/yea57L8sEkbrt/4iSzYuA9rWlrZZAGuHI9wvMT890/PiT2vfVvoIRQA2Re1rqzhaQh3CZNJO4REUIQgyJg+/KQ5UiSCAg3+hwtn6pBG8NILv6uB813XsPTcxmOGxzgyRbFp0aT+w/7Xi2DM2DMifIC5jXeoDkjuvUuh5DJG47+mte9ke4ZRAYPv2Wp8Y6+vSMSaKSHSWuY8fQchtfsVtS5Bjcz0NLBTXOabBVH00SZMIfI4tLzehz9Zv7rezNePE/U0BgFEX2+y53dJiPVp2iMhzbOr9lVMcBJR3B5JVD1vrceHLF52Y/S86Wxkc/crbx8+LIxWvZMx4vdw4V+jsMJ8LI7aPSOLCwyyGR+kXdlxNdlpdLkLotc0jaIuuAjzHAODN3Hc/AUsWVn3kc4huzaAPuVv48YLQ2Qt35BCrMRsncgBzubVvjvaW6GDURyfZBX5cTQZiz/AG0PL5UMLIif5IsGNnqc4D1fZXDMJxaZRWsHYVtSqMmFmHPMZWh0c2+uIbNKl+Lq1y8iLOYx0GoAEb1ss0zWBrnsI18kt2tVHRpoJS6Mzem9hfCvRFjtxidbQBYAHcrXHPpnq+2hL4ixMbR+skDXXufdbHReudNyXvjimjdI43yLIXgnjzrufN1/IxXSlkEDi1rRwflU3TOuZfTspkkUuqnCzfIta8bDf6+qP1DDK4RnUORRWjnxYznOlkcHyEdxx8LH0CZuX0luZE06HsBA/CmMtojcBRFb/Cl9/WvlV/T2v8zJh1O8thBYHkCrVX1KeF7HtdI243U6j347rN1TLEZD4Mgl0gIdTRtXcLz3xNkSQdKna6WRjzb2loA1k7Xfusc87zjXXWdaof4i9ajyhFgRyeY5ry+R21tG1Db8rgzvRKyucXFxcbJO5PdYzsVqTJiX2SDxshCoQF8p7cISLhfCBOFFCCbQgy13SNf/ABT7oABdRKKVmr332Xe+B+otkxTjOLmyNdY0mi4fO+64RwHYrc6R1B/TcuOdo1Bpst91ZWepse+9HbM2FrnFrQN6a7j9lZt/n7zgkmyDa4nwt4jj6qxzYYy1kYA0DnddO7OEOPJqeO3J3ClYjzf+KPTpIc1mZE9pi0Na5mo235C5no/WnYeP5DpHaG2WNAuyfdd140zYOqYEsc50ujZra9vuF5XsbRvmbHtPhzqrsvBje9zANNU2zf8AhW7Hu8wNa5oL99J3IC8h8KdblwHtxWsLhI8bDcr0TCnc7KD5b8wtJA+54CWMX1XUY1vthP0n9ir6OIYsUdMJZ/VItDFjbFBHvGHvrUAOVcxMMsRbNI57T2PAUajZxtJgcSLaew7hV/UoWGOZh20jZtc/lWXlSRMHlODhtt7LWyYtbbo3uXEqyDgGSNx3vfu3S7Y77/hdFB1nHnx3epuvTsD3W1LCwxP/AJTCGjawqCboLnOc6BpLP+Oy1NjNmvPfHvQH5mc6aEhryLJbw7bv8qn8M+D8qfJifl0IHEEtA+pekT9MlgJLS5oG41C1r6cmCRrmmhyABQtW1MuY7nEy4endMjjGlsYaAGhVUvU26ZXxFo1bVZVS6PJyMciNheXDd3stzpfQ3GNrpHlzhdtPdZ6mrPTVc7Llc90bY5Ixw26PzuuM8dZkTcSXFmHlSUHxAu/BBXqE2JLE0mAljq3BAFryz+KhEuPEXCNr4n0dqO/4VkkN2+3mhoj5UKKkg7hZdcRQE2tF1YaD3KiNgiAJEbbBNCCCE3c7coQZTsSeyB7hDRY3tMNrgov0Ufb5TadqBQXGrIJJ7qIq7pF+xYdK6tmdJmMmFM+PWKeGmtQV5N4yysiPRO0yN5rXp0+24XKu4QOBqB4sJqeM1vZmfNkvLpX3fDRuAFrCgR7XuoNaNH/JSYPTRFm+PZGsTZI5r2lvpc02CCvU/wCG2Nk5mOMzMNsa2ogOXb8k/wDxXlTm6SRVHmwvVvB2V1M9OxoxoihawaGhrdx7lWfHPvNd/HMGEnR6mkNZpB5P+PlXeEXFnrcRYBohUGBDmOkdLI2vRTS02XH4C3Yopn5Y1vLaNPbdkfZcrfeLJ6dFHmQx/wAprvXV1e6x5GVGGOYG/JtYP0MUbjM12+n33K1Z3kvJsaQOw5W+az1GHKl8yQRt+g7mvdZBKIo2VsRyCqfJnY8NEE5Y9tktLefyskGayc6Q/c1drrGb6WRDZI36mi/alpZWMHxhrmDT7ELfjY6Z9xObx9uFDJBkaGOY4NPDhwrUa2NEcU6W0QRsWjhbRyPJ7Oc88enlGBjyBxLfpIGy3XNJIH8sgf7tiFzvTU5V2W5xibJNC6J/1McByfYheJfxTmjkz43AESEk1pqx9/de95UgcwNePSCF4x/FTookf+vge8hpIc2iAAp5WrnvXlpsnjZOiBSC03X+EI6YjuitvhSRtVHhExCr5PZPcBDhQtF7IuFVfdCLFboQxMmgmHAAWLS06tt0EDVtx3+EPafyDRG4ASq3WTud1FpAPdMOBKKbhxwp0aFb0FGxwNiVIB+i2jja1KI2QdjRQDek1vfKbaLtzXuUy3SLHAV0wAW2nEX/ANr0P+Gf6QSB/nMZMR6RKb49gvPGmyaou9lu9MzJMLMhycZxa9jwdXG18Kxjqb8fRuHJmDRJtI0mg5pH5HwsvT45Ysl73ucaHfd32XP9D6u+fGY50VxyEa3h4NFdDj4TCWy+YLs2GnYhcuubpOvTfDpHN1yamkcCqpKUMkiLXEi+XA0h2OxrQ1oJP/IkrI+N2poIoV2V5+jkOrdJfiv/AFmNLLIB9Q1E/f4Wji58EmS0RSVoNE3/AGXdTQl7dLW782Nl4946zh0rr7HGKVr4zqEUmzXHsbXeVys9vWej5kckbmare3cAn+y3zlQ+Xp2DXcD2K8IyvG8zZ2OxJHNDXgvNcgDddZ0bx5hZrQ6eYwyx/wDrk4I9wp6Mr03ELGUAKtTymucaBGnuO608bKhfEyVjw5jmgivYhTmyxCx3mtO3f3WenSXGKdtRESMc4e7SuG/iJi/rOhZby7yo4Wat+5HA/uumn64GTmFvAFkFcp41yIB0OeTIkuJwdTS6gT2CnPOUt14a7Y9ueyj72pOIduG17KI+QjpEQClZ/CyNou2FJEAE9woBosJEjft8KN+3upuv5pBAIQhVhko0TdEpbDYHcpj1D1c9gkPTZCNJn/aluG0W3XCAdxYvupEnkjakVis9gsodpFFx47KP1AaQbrdAGgfUbrhBJmw2HPcJFriK5UDfJU9RrY70oG3020g2pteYw1w+ocBYwSdiSpMDtWmyO+6YPU/APVmMx2tzHP8AKIF6RdH3XpMGfDBA0YJdkMvZ2mgLXhvgfrEWHmxx50gMF01h4sr27HmimhiEMbo4zTqa2gU63NcpMuVZRTvc4OIafexwrJjtQY9zdNt4Wj5sYYxjCAS6ne5CJuqY7NIfK1oruav4/spIupZ08bXaa+CvIv4rdOe+GHNbM6RsR8vS43Wril6JldQhyMeWRko06jvsvHvGvXv/ACeJjwxv9TJHiQcUQul+JPrkBe9HYnfZRfeva67kJlwo0R+Co3yb/uubq7Hw74/6h0jFZizNGTCxuluo+oN9r7q7m/iqPILcfpjjLXpdLINI/FLzHcO9gUged+CtTpnwi7m8UdTfny5hyHCSR5eQN2g8bA9lq9W651DqrGHNyC5jdxG3ZrfwqwkHYDcqOoEHj7KeVXxkMD1A9ioH/Kk4nsAokg81si6RFphFj7IsJAq038qWoEADb8qOx7JFtbjumCWjU4Abk7fdCjR+eUJial+VJoBBBu0g2jZGxKHWwiqIKqmBSHDYcpAk8cJ2arnbhAC28FSeBQPf3UQQ6qCk4knlQQk9h6h8IFhwANHhS2aB3+FE+sW3Y2qJgem7opAncXaQ4qkUAb47oMrHFpDm8hdb0Lxtm4ULcaT1tBAY9zzTfwuPbd82OVICz9lJcS8yvcsfxDg4+A7LzOp4zHGiSJmvdY7NaCvOfEHjOXqsj2xRmOMu1M7FvO4+N1yYcASTd8CkBxu2mjwremZxi/Z4nzx09mIXAta67s2RXdU2VKXyGRzhcjrIpYHEh4vk/wDSHjdpPupu/WpJDBDia2QDuAAo00D2KYcdNk0eylVJoaO/7oaaBArdYx6rP9kXx7gcIJC2bn7bFQIBBJQXfn5TOkEAk/KCCVUSVN+kgVQ+ygSCPZUBIICQ5RXwpDftSoRNDcIDr7JuILdzaAKGxQHshFXwT+UIHq39x8pOs9kHagUb8ImhthvCbSdZN/KSbSdQoC+xtFS5OsCvgo9xvsUO+f8Au0X6bB2UCO5vhIbNLr4QNR2N8IB1ONjYBUFkMF7g8BPU2vUL2TI9AP5Ci0X6iAL4U0ZG2W+r8UgOBqx2pAFDtsE9Ia23fV7KCLgATXCGjnVsD3TA2NcgpNdVjm0Bw4nugOP490AEurklBpwGkHT7E90Cf6jvx3UuQBfGygdvymdg6lQG9RG9Ae6G7Vp2JPKWoE1qNH3UqLjVcKBENcQBx7JObvt+fhDRpde5FIvZ3YqwKndqUeRabSLKDvugAbFJHZto/qJHCdtvugTxbdgdudki6jSyEnsdljI3JKol27fhCi2hdmkIaL2o8qZ5HwsZ5Uu4RjTRtzW6Z/yk76T90UzfFivlAI2HZJ3f7IHARZUydQAHbf5S+QEm8BTH1D7oqLLvfuNgpBwaQG7gclB+oflQHP4CgyDfcjdK/USRZrupO+pv2UX/AOFA2+rVsLPdR24QPob91Fv1D7q0ZdYawGvpO/vagaI2sWm/6X/hMfU1QRrgO2PZL1HVRUh/qBHcfhURuzTjddwhwLq0nhSH0u+6G/6o+6CIN3fHGyCAdwo/1I7FAg0g2eVKhQ3NpP8ApH2UXdlRIn1aUcgj2TQP9R/2UEAQ0bnlPUouUjwPuqn9Im0JIQf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3711852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688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conozco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___________________ a la </a:t>
            </a:r>
            <a:r>
              <a:rPr lang="en-US" dirty="0" err="1" smtClean="0"/>
              <a:t>familia</a:t>
            </a:r>
            <a:r>
              <a:rPr lang="en-US" dirty="0" smtClean="0"/>
              <a:t> de Pablo</a:t>
            </a:r>
            <a:endParaRPr lang="en-US" dirty="0"/>
          </a:p>
        </p:txBody>
      </p:sp>
      <p:sp>
        <p:nvSpPr>
          <p:cNvPr id="4" name="AutoShape 2" descr="data:image/jpeg;base64,/9j/4AAQSkZJRgABAQAAAQABAAD/2wCEAAkGBxQTEhUUExQVFhUXGBgaGRgXGBgdGhgaFxoYHBcaHxgYHSggGB8lHBgcITEiJSkrLi4uGB8zODMsNygtLisBCgoKDg0OGxAQGiwkICQvLCwsLCwsLCwsLDQsLCwsLCwsLywsLCwsLCwsLCwsLCwsLDQsLCwsLCwsLDcsLCwsLP/AABEIAMgA/AMBIgACEQEDEQH/xAAbAAACAgMBAAAAAAAAAAAAAAADBQQGAAECB//EAEMQAAECAwUFBwIDBwMDBAMAAAECEQADIQQSMUFRBWFxgZEGEyKhscHwMtFCcuEUI1JigpLxorLCM0NTBxaTsxUkc//EABoBAAIDAQEAAAAAAAAAAAAAAAIDAAEEBQb/xAAzEQACAgEDAgQDBwMFAAAAAAAAAQIRAwQhMRJBBVFxkROB8CIyYaGx0eEjwfEUFTNCUv/aAAwDAQACEQMRAD8A84q+JxOfGCB9fnwxu5Xr6x0nFoytmtHcmdcUCRe8KwxJb8Jy4RyqesnEgFnupp76R2VrQQUXXYjxPmQdD/DEhG0bRSkvrx/kiKq5+vcF3eyOJExTG8XL4udA1N3vGDwFQCiQz14Yeb0pB0bTnA1ly66Xd2qd8YbfNP8A20VcVu+fWK6F5/p+4anXb69jLGSCCjxVcpYHfjiPbyi5bOsw7tN5ABIBbiA/nFYkbSmJAaQkZUu+l7dDSR2hYMbPNpoqV7rhmFQj95mfPLJL7qodyU43aeIiudE55RLSTFeHaMV//XtG9u50B/8AJoRB5faJGci0j+mWf9swxp6oeZkcMnkx6CWgYoYVDtLK/wDHaG//AIqOBIOBOcZ/7hk5id/8E6nREX1R8ynCfkxxMmQBM2sLf/z8j+JY4ypo9URynbtm/wDKOaVj1TBLp8wGp+THYmRxfhcjtBZMDaZXNTescTNt2Uilpk8pyB7vFUi7kF2pbLgxZwW1djTc+sVLaW2FiTLMtQvBKQpvqQU3FvTw1IDjeQ2LONpzJK0+GYgjO6qWSeJvB/OFuzLAJq7iVFlfWSlLJBwJN415V8xlyTkp9KRuwQg4dTe4gsNjXPmXUG8pSquaElycA7lsAH3Q2/8Abs0pCkTJa0lkpIK0gkFRYKWkJUfFgDEmWqyoSE3ZiSHBCCjAl/Ez3yA4Y3XdTkBgH/ZzaFkTQWqaFXVouzEoSm6tQUsOkKLEgFyvLKKXTdN/mb5afL8Pr6Xfl0/zf5FDtdgmyi0xC01zw6ikAUK4nzj2b9gSpCbt1ctgAQbwIy8Tm91ik9r+zQkoM6WAEj6k5B3IUByLjQA6xcsVboxxy3syih9TG3OpgoTHKkwuxlAlE0qcfaNEnU9Y7OI5+0cqwiyjiWTr5x1PJbGOK15QRWukR8kBKWRrAiTr5x2odc/tHJ+eUGgGcF9fOCSFFs8dY4MdSMOcEgGPnDmozz+8bloL7q6bo6UgOaRndDSM9mmg02U7UzGW6O0Jw+ZmBJkCDSpdBxw4Yn084EjOhJc8UqPS5BkSCSwGRPJ3J/0wRMsBe4oUealSwfWGMiXeLYYvTJ68MIsojqslBx9IJLshrE2YguOp4lh7cniDO21Kln8SyDUIDgf1OBEUSnILLs9V/nbohESEWV3p8+CE1g7ZSApQmIWh1Ev9QDpSn8NR9L0fGLXZpiFpC0EKGLio3YYvBdFFdQrs9n8P9S+YC1v6YwU2RWVDuHkXydxyENtmSBdBL/iJ/LeUTTIsInJSHUkioF4/3qSfNBMRxJZVhZi1S5ch+DabhAVWZgz5pHVSRD8SnrvJbpzxSesBt1mYCjG/KHWZL9jE6SdQhtEmpJ+YQGbISUszneBjz3xYZ9kHzfEW0SQlAfMgdTSAcQlIrZsKD+BB4pT9oLPnCXKTZ5ACVTFErugBy5SlNNwSYYrs7eflh83QnlLP7TMUQ5lggDUkkI6g+YilaNml6Ovrl23XqWvYmxJMsAqSJi9VB0jgk061h7PlhSblwKToQG6ZQlsVtXLYzZklNfoDqUdKkBuAfjDaZtZJQa5secDQ55HN2yi7TmKsc4rsk66fxICgQWxCkYL5jzqbHsvtdJtqBKmpEuefwP8Au5xYgJSovcJvHwqzZiYFOtswAiXLTdLuxSHx8JBqo+VYhWvZkoywrukomNkGIIwIIwO8NWHQyOIjPGOVXJfa8/3KhapAQtSQSbuv1CmBBzGHKI5TD+195a0GaU/vpQWiYrAzwi6pK2yWEqUC2LA5mE60Nv8AhMXKr2Mtd6IkxFRw+0DmD584weYmvL56RxNFOZ+w9IiBYOWXPlGTGbh8EcpPv6mNmLKBqEcEV+fMoKrSBk1+b4JAsGUwSzinOOFcPnKOpALawQLLQUVrG7saukmDJQRGU0gVecGsoF7c32B5O8aMsklsgTwYU82HOOrNQtBR4AkHvATAKuEqf+5GHKvSJ0qcwckACpfTPhUxAmzAVJGiSDzKPYQm7TbQZHdjEsVHQE0T1Dn8o1gkrYLdILtHbUy0ze7kDwANo+qlZAbvImgsGyezSynxqVwFH45tugHZLZ4lSw6SVEXlBIJVudtIvuxpqZoZJYjFJBBHEGJKT4Q3HBcsqVu7HylD6C+4q+8Vg2edYlvKWsBwQCaYjEYMcHj2G0WYgFxhFS7S2JK0lxlXhFRk1yFPHFqyV2T2qLRI8JSFhJSoKH0khiXxZqcYfCWO9nzCKNLQDqQm8roVdX0MeR9lbUZFvTLKiELNxbZhRD9W849d2rtWVLSASfqUSAKFVVKqaZkliwFMWENMrI9kkBSiA7Dzy9XPOD7QsoKQP50HJ6TEn2iPY7YMQcXenIUyqH5kxJ2jbAyMarAoPzKPmPKKRCGZO6mYpqeevlCnaKBdSSKJU50ok3X0DjqIbGaHIfXLrEGbNSSQcFAg01/VsdTAstES0SAFKDVCk8C4Ap1hJ4xbCVJpclXXFPCS/MULbxFktloSXBdwS9K1BY06wo2lOcyy4dK0pPBQoeHhA5bxAjsaT3ZNsmy8SAK4qOJf+Y1A3RFky7yJhCgwOZHAFjkfSHV9QlucA56QHY1i70BYlkpUaKJCcxkagVfrCzo9UYo42ZKSpIvUYsTiBQEMdKxva1mAdIq8d26QuSoBkEktdvknHhx6RPmWbwjnXd/mJwBKSkipWK0BEuc4ZSL0wGmBQQsb3unqIpliLykflH29jDrtftAyr8tMu+ZyVIcE+HCrN4sTwaI2ybKiYgByFBIdIalPMb/SHrG2tjBlzRTSfYXKa9Xd6q+0cKFPmdfeHM3Yw1PMaP8AeFdrlFCmPXKI4OIEZqRDA5xpYjaBR90cqFYhAUyOSrj8eO1COV0FfjD9YIFg1mgygkpFIDe+4iTIVQ8cosEtSl1pGmfGNmVHUZTSRZqyLoyUpjvCUlY/1BJjuVM9YHbyxkjPxK/vvAf/AF+cDlmGdgA1qtDVJNEq5BwfaK5MlmatLu61udwyrwaGm05nhbd7/wCYn9mLPe70HJBP9t08qtBxdKyunqdFh2bZZ6QQmcb5IKSyUXkXRUD8SgXBOAYlgGh2jaVplov2kIUQUjwDxOohIukHxnMparliGYsNlBBli+S2IG8YMNcIi21AmTkgJSFAu5ZySAMeDB3y3QHVsao4n2YWd2klzLwebdSQlXgWm6QHLlQDUrRyQ2oetWq3SVpJlTJrkPcml7wch0kjVKqA/hNBDywSFd5MSFAKJBZQdCmAGoKVUFQWIamEQO0dgPdrC0y0OxJQtV43a5oAB0Llscq2qKnGSR5lapr2lZBYoOIyKVApPl5R6XLld5LdP1KBJmGqkOHSQk0Vi7OObx5+vZS5SiVgutThzW6QWfeSD0g8rtSqRJQiUxWHCr1UgBwNDe8mbOGNXwY+l9y52e2Jk+GZOF1km+sJQVKqFEAUYs9MC8HndoJMwy0omy1G+SQFD+CYMOcec2VKbQb02c00qdSl/SlAvEnDBhgMykZtArPbkyJt+zpJKbwSuZ+J/wAXd/hLUFTvi+gicaPTTanfQ564Qs25bSlFCQVFgxqR+MPll13xR1bZnlRVfIJqWCQD/SAxjDtiYous3uQz0YQDgy1JFl2btXuzdVg+L/TQgCuRJBfJjvbraFrmXZglBJUVBrzYNLNCcMKHfCKQsTlC6AFAVJLUHrjvhlZxdBH83qEwHAafkXrZW1UzJJeigGI0UMRG9ngJJYqrklSgP9JDRS5M0hV4GpooZKGXMe8WLZdvUnAhv5ncbnGMDXdGmGVVTGlqlJSq8EEHMkk+ZMGm2xpfKI06cV/UpxoPcwSzyLxBI4CKa7sKU3LZFZtuxe+UQp7wF4HRV4U3ghTc90b2dsISiVLSSQ91qgNidXx5Rb5Vjq+8DoXPUjyjdolVDa+Zplq4w0EasauJzM6XxPQq6ynIP5Qg7QWZZYj6NMwci+Ji9W3Z6VeIeFWYDMd/H14wmttgWAzAuKaEeh6wdMFNLc8+KWocKcmjUyLBatmireE8KfeEFoTdUUmhDcK4N0gJQrcbHIpbASIGoY/MvvHZNY5WcfmZgSwSoLKFIET66QSQaHjBAsuS3FSkga0I6gxsJcgAO7DrBkhykknE7qA7uBjUtTEKYA4tgDVhTca00jO4DlkF20ZXeWlZDhKKltA6UJ4XUvzgCpF0KUXYJJI9vaGFhlhRUclTCP6U09EHrHO0VICWJABKXrkWKh7coaKViW2SFC5fPiIqOOI60rG9nzSlcguWMyuNbzsDrVoLtG0pmTCUlwAWYca/NIHZ7PeuJNHSvka3fNoga4PWZHhklaUuoOQNXrTl6RJsNmXMS6pSFgihSomrsGLOK8ITdn9oXpSUqPiupPEa+bGGtms11zLXdJ3t7EHo++Equ5tjbWwCXdE0IMsyyoOKYvorWjtuhf2jnDwiYpKEukKKiAACQ9TQUhjITdmX1KKinMly2gJ1+8eff+oW1xNUJKS7G8s5PknljyEXFW9gcs+mIK3242hSph/FMAH5UJUlNODHiTCyx2BMxUwKSCXKH0vFRvbyKcoJZABLGt9R6NrxiRsikyac+8TT8w9n8octjJKyHaNh92CA6gGxzOLtoPUR2nYyxikvWjaYxelzkS7ouhSmzqBnhnl0iwbMEyYhloQkEEBIAKkgnAqzPzgmWVhxhe54sqyqrSBLs50j2m19hEKSm6Kkh9wzMc7R7AyxJIFFBKK6qrf6k+QiLM/IL4UfM8ZlIINKHIw9sk0rGDqJy6Z4frDu39kJgUyEu7tyjqx7A7qZJQogrXNCbrvRUtRr/UnCmG+DUlMCa6EZ2b2V3qhMmD90kFRB/FoNwcY7onSZCpajmxKVcUlifKLLLkfuVNS9QcKkeSf9UQpNjUo3gzKqxyfHJoOWOl9kDFlV/aD2ZAUMGhhIlaf4gdmsZAqRwH3aJ6Uig6awMcLb+0MnqVFVDk0mUOg+YxGtcujgVAfpX1ETk4H5/iATvs/v83RpMRFWjxA0q+T44REnySxpgXG461x3xPKfCNQW3sP0jJkuh3+f3/WLKK3brElVWodMlfYxTdu7GmFToF5uRIy3E4x6ebMkDfmeOPGFO0LI2AimrLTp2eQTElJIIIIxBoRyNYCtUXTtZswLk98gG/JDLw8SFLoT+W9joTypTwtxoapWaUYLZ8M4jmDyMOcQov5Qb7/hANNxIy4E9YxSQGPDqASfeDIHiWTg3sfcDpALcWfcFAcWAHrCWxsIuUlFcsWLmlKEpSageI41Lu2+piOZQLlZKjvOPCO2wjFGkJc22eqwaPFghdW/MWypXiJy/X294nSwApsGSocPpb3gEmZ/x9anzjXe/UfzHqR7GNB5mbttll2QsqkIUCykOAdGNPt1iyy9sKCWXJJ3oY+rNFN7KTryCh6gnnmenvFplqLNWFd6HR6o7ruCWqZNJBeWgZP4jxIw5dYoW3mVOWUhgCw4JAEX+0ze7lqObE/YRRJ0l0An8RVzqHPzWJF7gSV8mpKcGwdRD/0feDWOSozhcxJw3JBP+2sD7u63GnNMs8qxO2NajKnpWKqQoKG/Ip5hxzi5OlaHabEsmTofe/ethpsKzrmzlXqXcd74fePRtjSrpc4QoXYZcucibLPhnB2agN0ENxCnbKLQqWsS/wB0E3m/Fg7ffeIXVg1Ww2lzQwZjArTMehD7oV7LFoZ5gSFB3CTRgzMSavWC7RnLS9xLkB6eg1g6fAG3JC24gBJ/iY0BrhHmViKl2lAcuJyWJxrLWn/lF6XalTQ8yWpJILahqMr+E6cIqOwLEqbbSpIHdSZjzFarCSBLSNReBOmEHjj9oXmkukutpAFwDAH1BA8gIDZElLpcY+8Fn1D/AMw+wjqzipMajEGAYe36vHcsdTrWB/UrdBJtBEIdIIbjHM2o4+/pGJwEYM6/PnpFkOEhx0Pk0czEUw18q+0Ekjy96j5uMEYV3uOv6PEKI8mWWc4tWmsRbTLckZVhkhNOcRJqb15sRUddd49YhCrbTsn1A/SpJSdwUGfhV9xDx5DMQoUUGUCxGhFCOse7W2z30FqkDDUZiPGu0MgotE0HNV4HUKAPuekDLgKIsg1nw5wIiDSMOcAEehTlY5utI81RFt6ix4+d4RpZPhD/AI1Holv+RiJa5qmAJoSmm9ln7DlCJLY26P8A54eq/UAnAboFPPp5/K8o6BYkc44lzHUoZMPNoVFbnotbJ/DUFy9gctA+cB7+kcXSxGtOYBI84IhYqHxOejl/KN2nEDMsW0LVHT1h9nm+mtgOyFMSMKuGyI/z5RabLteYn6gmZxoeo+0VuTIYvk6T6/byhklWuUJyfeO/4bjhkwdM1dMZba28FSVJ7opUrO8/QXRFekzSoJScEpPI+En0jdrL58OmPCObJiDqCP8ASfvBwWxytcoRytQVIkbSDKSBg4/4hnjmzfWTqB1qRHdvrcfWm9v8RqWPFyT5AwMuC9Ftmi/xLnsPaneCRZu7+gqX3l4YA0TdxeuLsyY9D2ZMcVMeRbEtBlz0KAJYswxIND9+UenWUpmJ8JxOXGsLTNutwxhkdd9xpOtDgXQSHNWJw3D5SIyZwM5LG8lQIJANCz+0RUWmYgkFVA7MkbmGI304NEL9vmrmhIukYXrpBA5KL55wX4mP4TGW2pQQhUVbsUgJsx1VMnKPFU1T+gg/bjaos0nxKvHBKM1K/CkZly3J442FINns0lK/+oEC+dSrxKFcwomjZxpwLuYdXWyGs8eDgpPqPaAzZ7EIQFrWQ4TLQpam1YUSKYqID0d4xSwB4jQVJwolOL8xBOz9jtCp8q0y5K0AllTFqQkTZCklRBlvfa+UlLgEEHAEgvMYGWbaGA2bPdWBVOs4S2qyFky/ysYy12qeh+9sVqQkAlSwmXMSNP8AorUpXIUzAq3ey+3M82sy7WJMiWjvRMDKdJQDQLJ8ZJFGHiDMKgQmtna9U62iaP2gykEd3IlqPjKK+JKXxDqIAJoBqYB5ImyOgzO9u1+/Hv8Al3Hey9pSp6XkzErGbHxJ3FJ8SC+oByibKNSPtviNsmRZdpmeuVJ/ZZySgi0SrgnkrBclQDKDpKSCSCNDhufZ59kWhE/95LUUoRaUhry1FkomoH/TUSzKHhUSB4SQCaaatGXJCUJdMlTNrXdAOlC244+eWsdy1Pvc031IgM+t4HjXfj84xuynwg4BhFgEiapknLe+AzPIRzJDJdqmtchkG4NHCvEoAmmJfQYDmW6QPaSVKBABcpLMSBe/DeIILY4ERCEFc0JWzh60o4zEUXt/s8CamaPomJKT+dNQOYKj/SYusjZxl1Uq+cyXL3XCQ5NAAo0GJJO6Fu2pby1yuK5bsWWnBOgcOOZimWuTyKfKCTTDJ3Ge+OZJoeP2ix2qU4AJoQ7ceW+EirEpzdYh9fvC1uMZaLJMvoQrEsr2B/2mB24Nd/N6JP3gWxy0tL/zU4rmfeOtoK+nmfSEzNuh3zxAqiNMN1V4ahxuY+jwcqjhaYTF0em1GPrjtyRZqSCrqOdR6xpM0kpJ1cHnBpoFMmHvHCVgEAaBhoav5w1cHns0GsjHFms6l0QhSlAOQkElkglR4AOY7mSFCWlRSoJW4QpiyiCxAOBrSkNuxTCdOWpdxCZE68piq6lYuPdBdTXgWFS2WTLtIiXLkbLlSlKmJKlrBUm6VhU6X+AmjvQE5QDjas3afUywroS59fJv+y92efW4nStKV+CJdnYBiKhhzYV9Yn2ib4rUSf3i1lL7ytYWrLACn5sIRqtNCTq/LFvSDXGxz9Q3Kdsmrmv3YeovE9RHVmU6/wBRQup4g7Oc+IjEsnl7Dz6w2kbPwzMLm0tjpeH6LJOUcj2S39S59mZllFxKk3JrEFai6VknX8ByY0wqYu1m2cMAShQwUPQj8QjyaUhhTmItHZntMqQQiaSqTg+KpfDMp/lxGWhWpXybNb4bJ3kxNt+XPt+3t5FzMxaKLlXjqkhjvqQeUVjbu2JksnukCWpibywFYYAJSqg3k8jF4MhUxCVy2WlQcKSoMQeJEJ9o9nPBMmTmSlKFlnclklqjAQ1Y5eRwo5YqSvz47nlmzJ8szxaLdMmzpwLoJSkykDUIBcK5b4vFntCJiHlqCkHBnY6jcRv3R56EON4iTs+2rs6ryD4T9SHopvQtnl5QWPUNbM6us8DjJOWFu/JvYuVmnkzUpOBNX0BDu/OLh2AU2zrKHcplBKv5VoJStG66oFLZXY8+Xbg6JyapIVxDmr8D6GGWyNvTpN8SUS1omEKPeLUkS1syiEpSSoLF2gIAKSa3jGyzy0otOnyjntZ2YtU63zVyJBKFd2q+paQgqCEg4rCm8IDJGR1hZJ2eqVtF5s2RZlyloWb6rqDLxCJZZlXUeAPdpexrHoXZTa86d3yZxlqUgoIMtCki7MSWBSpai4KSLz10EKu2/wCwqI/aAZk9AN2VJWROUMbpSk0TneUwS5IIeq3jXKNuPXTpQnwk4qlurrz9K9AmwNvyAu22oS0yrMCh511d+fMqGu5kk0QA5MwPVRAjWm1LtSxOm97LQC8mQo3QkJomZMSMZpLqZRNwXaXgTEKw7MIuTJjKmJBuS0FQkSAXpKQc2JBmKF9RJLh2iZ3uTc4YjHkcXK4qkbnh2Iqcx/iIcqZ4rrsmtHqMSQBz9YLNngVMQUzguYAl3Y+hb1iwBzZjQqzJB5fhHvGyv4ICuaEsk1Iq2fTT7xpUwndu+o+VB5xCGTS4IamNPmkI9u/SlhQqALlmd2O5i3UQzmyneh4lWHJNIXWyztWhGlR71+UiEPJhNdzeJDkDgCQMA+Agkk0z6H7Qe0ShfWlLMlahSgAckBssY6kSy1Ndw8jC2GiZZpZSLuaaHy8jWA2xfi4D9YkrtDzFqKaKugVFACWfUlz8rESYoFV7X/HzjCcp0/C6ebfmjhE0HGNmNv1jGxhB6XeiNPdTaFgdz5xO2Bs67OCp0ySEpS+PeVKCUslIN5izjWkCkJcvpUcRhBmzzOlPSDU6RhnoVml1tjHY20DKkz5dwFU5CEXiWKAlRUtg3ivO2IZs4sFms9otCbLO/cyk2cIlWczUr7uapBUS5F4g+AqJYDwk5Qk2Bsnv75UVBKLuDYl6VByHnFtVaCJAs8yV3kpAIlFK7syVRQcFiFllH6hnm8Lx5U5uF8e3mK1sscF0wW/d/Ktu3G3v3PPrbPUCtSw/fKKioUCiSVG6WwJLtuELJMq+sIAcn5yb3i9T9rES1yZdklAKllBMy6VXEqKlHxK8RdiC/hCQwGSSy2Uy1+JFwlhUN8rDZPpQrTaOOoybyXPFq2vTscWayFKg+XRsm3Q0QgBo5JaOno8ZWz1UYqKpGjjGxGJLv8+ZRkUEOezvaWdY1eA3pZLqlqPhL4kH8Kt4ocwYuPaXtTJnbOmrlKF+YBLKFMFpKz4nH5AogihjzQmMlWQqC1ioQAVasogAda8obDLKKo5up8OwZMkcz2aafrv3/cjy8Y5mDLj6GOzLqI1MNeRhZv7B9i2m6syz/wBz6fzNXyB6Q32VNAF9HiSrLMEHdXUEfaEdhRN7xK5SbykEKqPCGB+o5O+r1jWyCuUhKFFSVMkKZ/rarhOIODjQRs0+WL+xe6PHeN6dQz9a78+v1/css+TJmqJmSLxuhJvChSC4BBLFiSQ4cPE/Z6JKU92iWmUGokJCXGbNjqYiypxIF2YFYOFN5VBHPSMmlZxuDQ1c44Bo1HFGwnpYbtxgKp0RZKFZJ54e1ILMlqZnl0/mPsmLKMMjvKlTI0HvpBJ1gADJN1VDexIiEmRNyUkflCz/AMRBTT6ryuag/wDcEgecQgWxTEi8FFJWksTS8WpV9ceYiZ3zZHqmEk+coKSpKAlOBOQrRmoTlTWJiLWSMCeLD0DxCE2YoHJQ4jDnC+2LGemH6CNmY4wHNz/uJ9oiT1C7hQZBqa0y5RCFI2wxtC2DDwmuZZi4/pwPvAUTQMadPeBWqeFT5qgKC6CXdyBXoKdY3ZEuHIqTpwbyhUuRi4N2hTkga19+Z8hSB2lQSwauQ0AxV813QWdNCKlyTQDEk6ARHWjwqUv61ZaAVAHSKStlqTjuuTiSt+cEv+sREGCAiI9Nvszq4vGUo1KLsmyVYx0oxHCaenzWDSk0+NArSvuzRPxzHFVGLf5Fv7ITwmQoZ94X/tS0WETQRhFAsVpMohaccxkdxi5bPtiJiApBpocUkYpPscxCP9P8K/xdmJ6mOebktvwCWmwpmi6Qkg5EZ84p8qQnxhP03i3I4hzzi47QnBMtSh/CQCK1IZNBvhtsTsxNTKS9ms4SRQTJnjbeO7UH/qhGeWRKscHL0/k6Ghz48EnOXot0vU8/UrXHyMcJWMRh86R6Dauzskm6qXKRvROljhS+PSEe1OxakpUqV3iiQ4SwUCTgykdIzLNK6nCUfVbe6s7cPEcMuXX1+BW5KqAnj1MFBi07L7AWiaxmFMpI1ZSugoOZ5Qxt/Y9EiaAhSiDLY3rpe9eCjgwppGp45qPVQOTxXTRl0KVv8OPfgowL4V4Vi49mLBLQgiYRempVeGQDC6k+Z4mJlm2ckHiSSd5xOgw8odSrOlAfvLozJun/AHRIJ9zl63xJ5Y9EVSPOk7BUZly+kByEmqn0+kULUqcY1Yezq1z7kwLSlgpykoKsPCL2GbnJjui2oWibPUygtIlioAY+I0pQsxrvOkSrNZkpVdAZKshkoYK3H2inhbbSk1f4Lb6/ID/dcyi/T6ZCn2SyBF1VqShKcZVmBXMfMFSbxD6gA6qip7YsKQsTZUtcmSkMe9UbyzRlXSSUlnxxfCkehzrBLtQ7m0JC3HgUqqkFnAvYscI8v7Qdnf2c30F5d4Bj9SCrAbwS9d0GtM9Ov6NJd9rb9W2Z9PPDrP6eWTTfCfHyqt/WxrKCVCv9wxHzSDSytH4wRr+kIOz1oEyUly6gK640HSldIafsyk4oCuLR0jgyVOhii3HNuQP3iRKtTigYDeoeTwrslpvAlCHu43SKfPvEa22yaqiUhILhyXPkMYX8aFtWthixTfYsEyaWcJB3qNPMwjt22QKIIWo5pF1I5s6uRhWLAsvfUVcy3SJUmwtgGhUtR/5NENL3kClKmKLqWonVzDOy2laPq8Q8x0x4YxsSwkQCbN5QlZJJ3Y6WKDVUNlrBAIr886RAt8xkqIxHSlfnMRFsVtFUHj9/NupiJtXaAQhVReUGSD+JRoB5lzo8boS6lZzpw6ZUVO2ICVzwnC+s/wBxduQLco7kkgUgVosZloL4Gj/xKauOrP1jJRpAvktEqTLLlSvrOA/hBOH3glxyzO+J03A5cvKCmWKk03vhXxF9wiLbXCGSSCtTPmHfTQDFsxAWHQvSQ5ALgEgFsWoW1Yx2kVaJFrlABCBiMANGYDhT11gKAQrQ6H7ZxphK0ZpxpkyzhxoxxOe4CGEoPuELpep3MIZWUvUwxiw0yUGwgVmtipKryOBGRHz1iQqZ/iItsT4SRkfWBaT5DjJxdotKrd4BNQ11TFlYImCoJGlHI1Tvjle3JGK5RtK/45xBfheBYbgBwisomESSnIlJ5uz+ZESrBZ1TVBEtJWtWCUip+w3mmscfWabql0ybryTq/Wj1ng8ceXE8svn2r5+RdOyUkW60EKkSkSZabygEpN5RohJN0UxJA/hbOPTrPZ0pF1KQlKQAAAAABgwGEV7shsj9jkXSQZizeWRg7MEg5gDPMknOHn7UBGrS6eGCFRVHI8R1KzZn8P7q2X7/AD/QlBoU9pFpTdUWHhUHO6vvEkWoMSSAN9B1MIe3CkTrIpKWVMwQElySVAUAxoDDctdDsy6dXlivN17iqx7dkH/uIzxUlqY5xK2mUqlm8A2IUkXgM6pFS40ik7K2XNlzkLmp7pKGWVLb6XYhgavUcCYabLst4lwoWVKPAUrYLSCbxYKvgGjONdQTgjkg6drfjfn0O1qdNHE/sS6u/wBbknZEwS5Kd6jdoLyrxNxwPqUX41AidZbUXKlgpIcAEZkEN0dW5t4hTNtAUlSf3aO+AuAJUZiJd36Qfplmhq26rCK3OtE5VpAlzJibqQCZqjMUGUpwXJGVAMHEBi1WKc1GO/6fz8hL0s3Btuv8fSPRhbhLUlasARxLAYDi8VnaNiNoUDMcJHiuDM7+Dlhvg1htiT9ZKl6YnpkOgidJUzlQA3frGueVyVITiw/DfV3FB2ZKFAhAbRIEZLsCQRTCGilhQwgImCFbkapkWRLEq0SyAyZvgPF/D5kdTG7ZZLqlABg45tUeRiP2itLSkqGKVgjo/qI627tVCTeJAcA+uWcY5xcdTFr/ALJp/LdGjI7xxn6r2/hkZSQ7aPHC5mGQhFaduAYAnh9zCq17YmKwATzfypG+OGT7GOWogu5aJ9rAzhDtLbKEYn7wlmWhZDFR6f5iGUtXE6mph8dN5meerXYmJ21MBJSGJDC8+Dvg4c0G6NWPbCkLUpY7wqxJa8NwLUT/ACxBmKemmERlxpUElRklNydsb2m0id4TRIcprmS2nH+6OJZUKEdIhWP62O/Dl9oaIcZXhkYVPZjIO0NbVLJSQKu+fL3jCg3k0drxbgBXdj6x3PVhy/3j2ERbbPuijlgTg4cnXL6RChlnVll3lKVmC27CoBzaggdvF0AEvV20Hs5PN4PYSbqHwYFnByGLZ9awstNoKlqUc9CWYaP1hmNXIXkdRO5aqwxkqaFMhVfnGJsudGkzk5S8ngS1+Ejd60gRm1O757wCbNq3z594tIon4pI+OG+0POzfbb9lR3X7PMUSalCCFKP8xUADxdtGitS59IOifhw/SFyxpy6jTj1UoYnipNN332fya/Muk3/1JUQWkLSwp3ikpfCgu3iTV+AMK7Z22tUz6VJlg/wBz/cr7CKxapgKhjQF33t9oEVthGLPkal0pnpPC9FiliWTJG2/rgY2y0lRdZK1aqJUXPGHvY62old8kqTLmLSLqyzD6taUJBbNoqUutTEhKowZ8SzQcG+f8ndlBTh0cIullnCVKnTJ60z1pLJ/ekuCkUD4fWagUq0Gt22JKE3UrlgJlhkpL+IBV1IbQ15JiirUIGpUZv8AQ3LqcnfttVUlwu/uInpIydt/2LRb+0MsN3ZmKCXZJACHulKVVF4mv6RUZdvKVOpSrr+Jnc0AyrpHU1VIVhTlt7/219QBzjbpNLDHtExa3owY36P+PzL5srtJJSgIloWpRLXZaDU6klvOHdgmzZoK5qe7AUpIS7nwlib2GOQfjHnlht8yUQuXdfNKuhrlj6Q42b2hkzFGZPmlBYPLvkJU2dSAoszkM7CNs8TicDHqFkremXaZPS24esLrbbUoqpQSBUklgBqTkIqm1e2UuosyLx/iNJY6VVyip2m1rnEmcpSziEuyf7Q8SGBy5By6iEdluO9pdo5tpXclMmU9CR4lfzMcOesHnPiolSiKqOmm4cIg7Hk1KyGJHkGGvCHN3nGqOOK3rcwZM85qm9vITzZZeI6hnDe0St3z/MLLSkQwVZFWvhApio6VAiHiUQ5gKy3E/wCD6QQqpXMYb6v/AIiMsuYplokbMT430GfQQ4lJ0NCc4hbJs911H8VAPPocIYIW2vVvKM83uPgtgqZtCK1oa6M+Agdrmi6Ru3kvUEDPPWNRkCkEwiprS83ACRxbHDf5QpC6YGMjIfi4E5OQiFbokylHSMjIYLNCYSa74GFE5VMZGRZQYcIIJh+CMjIlkOFqetflPaMTL3GMjI5E3bbPfadKMIxXZIkSwdDBbzRqMgDZ1UgQUdIxzGRkQHqdAZ5LRBkpoS38IfTHLexrGRkatP8AePP+MybgDVNUNRwf1gEuStR8KVGuj+f3jcZG2UqR5pKztNimfwHCuHH0g8mxGi1fSatWo4RkZAQyOTDlBJWMZUwjB+mUTpU30/zGRkNFHU1Z0+YephbOTeLRkZFlEOagkMxcbojklORf0/XGMjIhEQ5hOhiRYLGVEEg3R5/pGRkJnJjYK2NFx3LL1I9YyMhSHH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2476500"/>
            <a:ext cx="4272534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67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conoces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¿_____________</a:t>
            </a:r>
            <a:r>
              <a:rPr lang="en-US" dirty="0" err="1" smtClean="0"/>
              <a:t>tú</a:t>
            </a:r>
            <a:r>
              <a:rPr lang="en-US" dirty="0" smtClean="0"/>
              <a:t> a los </a:t>
            </a:r>
            <a:r>
              <a:rPr lang="en-US" dirty="0" err="1" smtClean="0"/>
              <a:t>tíos</a:t>
            </a:r>
            <a:r>
              <a:rPr lang="en-US" dirty="0" smtClean="0"/>
              <a:t> de Anita?</a:t>
            </a:r>
            <a:endParaRPr lang="en-US" dirty="0"/>
          </a:p>
        </p:txBody>
      </p:sp>
      <p:pic>
        <p:nvPicPr>
          <p:cNvPr id="2050" name="Picture 2" descr="http://t3.gstatic.com/images?q=tbn:ANd9GcQwky1RP8w3vBADNQmJxB8yPcZilycf-cGAuQRqNezC7T2OPE2L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80104"/>
            <a:ext cx="3733800" cy="279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85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conocemos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Tú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_______________a 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hermanas</a:t>
            </a:r>
            <a:r>
              <a:rPr lang="en-US" dirty="0" smtClean="0"/>
              <a:t> de Sandra.</a:t>
            </a:r>
            <a:endParaRPr lang="en-US" dirty="0"/>
          </a:p>
        </p:txBody>
      </p:sp>
      <p:sp>
        <p:nvSpPr>
          <p:cNvPr id="4" name="AutoShape 2" descr="data:image/jpeg;base64,/9j/4AAQSkZJRgABAQAAAQABAAD/2wCEAAkGBhQSERUUExQUFRQUFBcXFRgUFBQXFRUXFRUYFRgUFxcXHSYfGBkjGRgXHy8gIycqLCwsGB4xNTAqNSYrLCkBCQoKDgwOGg8PGiwkHyQsLCksKSwpLCwsKSwsKiwsLCksLCwvLCwsLCwsLCksLCksLCwsLCwpKSksLCwsLCwsKf/AABEIALIBHAMBIgACEQEDEQH/xAAcAAABBQEBAQAAAAAAAAAAAAAAAQIDBAYFBwj/xABEEAABAwIEAwUFBQQIBgMAAAABAAIRAyEEEjFBBVFhBiJxgZETMqGx8AcUQsHRUmJy4RUjQ4KywtLxFiRTY5KiM5Oj/8QAGQEBAQEBAQEAAAAAAAAAAAAAAAECAwQF/8QAKBEBAQACAQQBBAICAwAAAAAAAAECEQMSEyExQQQyUWEUInGRIzOB/9oADAMBAAIRAxEAPwD1Cm1WGtTWNU7Gr0VkrWqVoSBqka1ZtUoapAkaE8Bc7VKAnJAlWQJUIQCRKklAqEkpUAhCEAhCEAhCEAkSoQCRKkKAQhCBEJUiBEhCckhURuUblMQo3NWpRA8KF4VlzVE9q3EVXhREK05qhcxVEzQpmNSMapmtUtUoapAEgCeAsWqUBOCSE4BZAEqEKAQhCBCvFu3vb2vUxFSlSqOZRY4t7hyl5aYLnOFzJmBpEL0XtN2xpYRry4y4Dut5kiQPKx8CvnrE4kucTudfHf4qK33YXt9WpVWsq1HVKLjDs7i4tk+80m4jlyXtYK+XsI4tM7DfZfRnZX2v3Oj7b/5PZiZ1j8Id+9liespB1kIQqgQhCAQhCAQhCAQhCAQhCBEJUIESQlQgaQmEKQppCoic1RPap3BRuW5RXcFEWqw9QlaRYYFI0JjVKAs1TgE8BNATwsUKEqRKoBCEIBV8fTe5hFNwY/YkZhYzBHI6KwhB4T254RWzj2pqFxeGCzTSps7xDcwOZzveNwJa3Q/hwcL3rt1wVmIdTp+1cyr3nw0ExSdDHb2JMX3g7BZLH9gsNsS1w65uk5bQB8Z8ll6MeG5+YyXYjh1Oti6QqkCnnbmnQ3909Dp5r6RC8b4L2NZRfmcQ8zIAENgbuM+ccua339PGjRc4ZXZGSBcTqREbRB+as/bV+ny149tOhUuEcUbiKTajbB2oOoIsQrVWqGtLiYDQSTyAEkqvNZZdUlau1glzg0c3EAepS0a7XiWkOHNpBHqF4N2y7UOxlXPmIYCfZt2aNrcza/8AJV+yvayvhagLHuLJ7zCZa4DpppuLrMpZp9CITKFUOa1w0cAR4ESE9aQIQhAIQUjTKBUEoQgEISIBCEIAppTk0oGkKNwUrlG5aggcmFSuUZC2iZoUjQmNCkas1TwnBNCcFgKhCEAhCEAhCEHmHafi/suKEn3RlYf4XMH5ldak+DZwiBA96ziO8RebyekbLh/ahgYxQdtUpD1aS0/DKp+zvEs1Bj3uHdYGvuZDgXMva0kTrq7QXK543VsfV4pvCf4XSBecs96Ce7AIk7GBePXmuT2o41loFgPfeSwidATclpFiWkdbK8ceGgvqHKIgB5bflAJ2ga8x0WS45j21azA0tIGYktJIOzSTuYn1Vyy8O2WLffZZiy6hVafw1BHm3+Sd9ovG69Ki+m2kTTq0nN9qA4hhPdIdAMGHCJjXpCi+yen/AFFY86wHowfqn/ao6MI/cAaE9yZgGN3TpPTdSfa+Zyf9teJl0idh0+BV3s1hqtWq1lMCXuABMwJIE+F1zG1JaQTcuGp+vor137NezY7taW5GREEFzn6yRsB8Sn6Zxxl834ejYHCilSZTBkMY1snfKAJU6ELo4hCE2pUDQSSAAJJJgADcnZA5CxnFftQw1IlrCapH7ERPiTceSs9mftAo4t/s8r6b9g4WNp1G6m4vTWqQhCqBCEIBCEIESFKUiBpTHKQpjlqCFyjIUrlGVoStUoUDVKFKJAnBNCULAchCEAhCEAhCEGC+1fBk06NQfhe5h8HAOH+A+qwfA6I+8FppteCC7vNBmQBFwdxPNev9sMEKuEqNOsAs/jBGXTmbea8dwWIDK1NzjAu1xLSQ0kGCQL2K45eMn0vpr/T/ABWpwtJjA5wpNDiCIbTADTJIEgC0Rf4nbN4miANHA6X0sCYvuJG+60+KDoBp8gBlOZrgABMu/DpYeuqzHGcQcxDsoLWjutJOWb5TO8KZenty/Le/ZkfZYCpUd7vtaj/JrGg/EEKPHVvvVEe1ykubnhwlm5gAm5Fh+d5XQdgDhuDmn+JuHJd/E/vO+LiFm+yuKzUC3dlUtNiSWucHgGDZskiVqeLJ+ni4ZLbl+1Cp2Kol2Y0w1p1DiR1zNsBznUQDAWn4SRRa0NLWBoAtORoJEDUkeMem8bqs5gx2eYuTAO0zuQ2d47sarPdo+JHJlaT77AHAuBLTrJgZrDre52Wt9Pl6eia9PR+zHFziKRc6MzXRbcRIP1yXYWO+zR80Kn8YH/qtimFtxm3yufGY8lkC87+13jbmUmUKZMvOZ55NHujzN/7oXoi89+0/gbfZ+3BdnLg0Se6O66LeIHomdsjPHN3Tx51bmSStV2GcfvlCDc1G6DaZO3IFZP7q4G7ST4LbfZn2dr1MVTrZXtpU3Zi8ghpI/A0kQSTYxoJWfa6s9vbglSBC6uRUJEIBCEIEJQgpJQIUxxTiVG5agY4qIlPcVEStCZhUoK57KymbVKUXgU4FVBVKc2qVnQtSiVBnTg9TQmQow5LmUD0JmZQ18TkBc4gNAkn6+roslvpR7QOlgbckuBtqInvdPrVeUdqOFxWJaYDu8bGzhf46+ZW6OPNR7zfvaS4gQJsNYHUQstx8uc/vC9/dsABAJg87Cf0ty5PMfY4uLtzprht44Q2BAYLkNmCbNA5xf3dLnZJw/Ce1q07++7Mc2kNjW+hsPNc3EYFweMp1vAAItadTy32Wl7OYFwdmf77iGtBi4F4E3kujebc1zm66T9vQu12IycPq75mNYP7xa35SfJea9nKNQmu6m5rYy5mvYCC0AuMyRA+rLedu6hGEYD/1WA+THn5hZLsrh5FT/uPAvsGyCdRJ+Qnz3l5zcPpprHf7Wa9SqYbNIwR/Z1t7SWHTxmy43FMJUcZdUz5LnK2G3IuCXEuEu1stZiqjaebNlJgiGFwJgXsLujUmd+sLkYhkh+YEOc0kZt5giASS2OnIBMo9nuNB9luImnWbBkOa6/Igj/Kt0vPfs4qRUqiLZG3/AL2i3oqrXH9r431M/wCSpZXH7S4zDtpZMSRlqbd7a+aW+7BjvWhWOJ8Zp0GF7zA25k8gF4/2s7Umu9zyYGgAOg2CmeevEOHht/tfEabF9h2tBdTeXACe9FxE2c3Wy0XY6q5jTRc0AMJgy3UmS2B1n5LM9heKuOHDHTNOSOeQEZWgbgEnwEeC7+BxADiTlJaASQQWkEzI3jQzfVMZjvqj15YdWGq10olV/bo+8Ls+ZpYlEqv94R7cJpE8olQGuk+8IJyU0lQnEJv3hUTOKjeUz245qKriAFQ5zlGXKF2JTDiQqhM56J4eU9uHPJPGGKm10aHFK0lSNwpT24fqs7XRrZThPNSCinCgmxHfmlAPMqb2CPYnopsQyVyeN4g2ZeD3jABsDl35EtK7polQVcCDBIEiYO99R4GAjtw5zDLdYikDmmoBYNknW7QYOkcvnuqnEJeRDToBsM0nNDSRci07C9iV2uJ4FzHPLiZzNc2wh4MCYEXGkdORXKrPAAHeN26AiANib3On5rla+x1TLzHNpcJh4e9wbabTMDSY9PQbrocDl2KaIIFIb76n5kLica7YCgXUqdMip3Tmc6wkB126zBnpZaT7NsI5+HdVcIL3kakzESb6X2/dU+fDlycsmNnytduKmbDgf91v+B6zHZ0uNGwnvHR0GL5iCd7mw+G/b+0Z5pNo7DM8m1/dAEerlkuz0inET3o0MOnW5Fo119Fm3+yfT/ZGgFUs0qRoGtDbySINpINpEjQcoUeJe0GCTEy47uE95x5CR8VXLnuB0aAYMSZmbh0nLHnt4Ll8RrlsXl2vLX3WkG+wN7n0Vt8PU1n2dmPbH+Bv+Mx8l1+0fbBuHY5rCHVYgA+6083fp8lhMNxOvhqNOllLTX/rswJmo2oAGgEcgBIF7jpOp4L2CBHtMUMzzcUye6wcnR7zuYmNr6rGOV10x87kxx6uvL/TJ0sPiuI1LEkfjqOJyN6dT+6PgLqGrwH2NctDDWy6EOyk6SS0yBqIg8tTK9E49jG0KeRpawkQ0AABo8BpoVwK+HDXkPc0NGpDnFwDoktiwMg8iPNa6NPTwy5Tqv8A45eG40Kbw40qjSzuwWl0iwjMNIFtb8tja43xJvs8tIvLnuYwN9mW6mbmB3nC8forOJwIpuBbJLswcSLmxB5FvOw1BG9tBgMG2qxlSB3LsB/CQHMmOYBI6LUl9Ly5THHbs/eQkOKb1VQ0uqU0Oq67fGqz97b1TXYxvVVnU1GaabZXG4wKUVhzXPjmpAWwrsWy8Jmcc1W9oP8AdRuq9E2LDqo5qGpXHNRuq+CgfUTaHvxA5qI4odVBUq9FAX+Ku2a0be0tGcozk/wz6kWHmrB7QUwLyPEAfmsgzE8vkpKeJIuTPQCF4u/k9vaxasccpk2/y/qnf0y3Zrj4ZP8AUsvhsouGhpI2DQY5SFO17d45Xv8ANZ7+TXZxaKnxphH4h/4n5OIUg4wz970B+SzLajBYD/xp/o1SfeDsHT1Ab6zf4KfyMk7OLv8A/EFC4ztkaiRI6ETIKfS41Sd7rp8Nlkn8M9rHtSP4aYAHWXRm+Kh/4eZTa72JqMdH4XXPIExmPmVf5GR2I2/9It6o/pBvX0WTc91JgLs1Q2B97wmAD8kxnHaYsTkJ1DmubeP3gJ8U/kZL2MWrq8Qp7+OnJeC8Yxri5xzOguJjM6NSdJXp3FeIgUajgR7joM6906LyjFPzOA5uA9SAk5Ln7dseOYY3RmJ4U6k9zHe8MpPi9jXx5Zo8l7N9n2KYzAUWz+2Tbc1HFeXdpa84qsf3wPRjR+S2/YuqRg6c7l5/9z+id24zZeKZTS723ZSeZeQ7Mw5Gw7NmYHRA3He1i09bZnh2FYLOaXBs6RrbaLWI32WvxlMVW5XSBPTY/IrIY/jNOhVcC1/cIbma1jmmIBBYXCQI9R5rWPJMvb1cdmOGvwsV4DXHuNDQdXFwBvYiOhvJkmN1a4N2co1S324khuZzQXACYDabiDJgTLbXLpmVwONcUEUi5rg2q32jYb3nDbMM0TN7zEg+Pa7HYl3snyHOGc5RIsLHLIvueiZ5yTa55SzUreVqdB+TOxrvZmWS33SNMvLQdLDkrLsdTjU+hWZOHD/227iCBB8jMp4oBsd53mTlHN/IEdevRZw5rbp4uxL81z+N1s2Z4cHOnui0EawSbEZfzvzhwDs0Eui0u73eIGpg6AEgn5K5xSoWwGkZmC5g7GIc1osO+Odh5qAN77gYJIsXNE8zImdcs7aXsvTX0JrpT0sVnIp1LZmwzLoS43HdkaEdTIjSVZ4Sz2VTJqHCSMzyQ4yBYgCCLz4Lj1XgGIP4jmEhjgYF2eFto1vN30K+WoHQRsbknZocAZgXnwJKm3PLHcsak12c/mkGIbzVBzlG+gCZJNjPvFeXv5PFeHF0TVbzSGo3mT5fzVDKOvqkI1ufhbwsneyZ7OLoHFU/2XeUfmUPxNO0A+hP5rn5gmPDSIIB6EAj0KvfyOzi6n3un+yfT+aiqYunsHf+K5oa0XAAjSwCHVE7+SdnFZqYhvX0VSrjWDnI5a+gTHVFC+oneyTtYilxMOE5ajejmwfgSj70OvooH1FA6qtd7JntYqtR9Ue7TDp/7jRA8wpqWIrb0v8A9Kf6qZlRSgrha7SKzsVXOlH0rsH+VRU8TjB7uHbc6vxIMfCfJdHOpGVSptdfsxlbEn+ypA83VXR6NYfmrlGnVkZn0wNw2m6T0zud/lTM55qQVD1PQarO25D8XhmvGVzC9s6FzQ0x/ek87hV38HYf7GgBrckmeoDb+qs0a5OoI8S35AlOL/DzU2upVHEcHJaQ11OlaB7Nr7SOrouOihxnA8zINRzoiBJbpsADA9IXSz2TTUU2dMZ6twLJTLWk6EBoLTqIt3AYWDpO/rWE6BwJ8jP5L0/E1XkjKGn+J7m+oDDPmvOMFhBUxJZ3bh5bmEsJBkAiLiAV24772mXiaheM1g6s9wIcCQZG/dA/JbbhZcyixrSRDGi4kA2JNoMTNljMbhicS2mSyczKZLGkMBtsSTaY122Wjo9lqon/AJpwzTOWk1oM+ZTLWp5N38NFXqAgkkwASRJAsOhWJqURUqNDphzhmgEm9zAFydVaq4DEsBmrnbJnO1rSQAZykOBNp2VLCl3tA5oByybnKBtJOV3y9FnGa+XSZeL4W+0OHuxxOuaBlY0tHdsco8LEmOey6PZXEEU3AX7x5wDAvIv8CuJxrEuIYTlmHAxUD9xrGnnddXs9h6vsgA2k4O7xDqhDoNpLch5W8lb9pK07cQ4iQSegAnlHeAjzKr1sUTbLiDBg5QxoPmTBHgqzcPiA4QKLW7w+pm+DYgDorn3Z/wC0BblPxsuQYx2pIfHJzTLSJFizSziLztyVariaefLnyuMkwe+bCM2vdI26C3NmJ4I6oO9U9KbMvgM0n4rK8Z4U1lQskmALnWTf0iF6MOS+nTHPL01WIcwTl0a0kzl3OaXOJmxHoudgePB9cZC6Ni2GtgXME3vfaYsucOzj30QadWAW3a4ktnR1gBl35+K5+FpPoVMr4kXBGhHMHlqt3PfpO5bdabpvEC0Hfq4keVgfUBOo8eY92QOl3KHD5gKhh8zgHASDJ/lYJXU33O8aAMJ+PjzXlcrt2DizdJ978fQrkVG1ctg2ebiR65fyXAxLcez8TCJJAbeQbwZbJAn9ZWpN/LFy18Nt95ETITRiQT/usjh8ZimgZ6BdcXa5t7TaN+llLR4jXM/8vW3/AAg35e8fgE1WetqH4gKJ+LAWePEakkubVDY900HT5EXPoUzEcbLW+6//AOur6WYbpIXJ3/vM6FMfXWepcVqv/sKw/uj/ADEJ4r1TJ9m8cpj/AFeK1pOp1n4hQ/eFn8QzF1CQMlIbEmXfCVVdwzGf9Zvx/wBK3MZ+Y53K/hsWVVMyuuayr5qdtRc3SOg2qE7PyjX4Kkx5+v5KZr1ltda9TNeqDam31ClZUWWlz2sa/AFNdVPSPAk/oog8FJUZytf68fNSqPaASS55B5xbwAaCmfex1jYkWPgP5BOy2ifyVDFDMYDxI2yZtPMIqPimOdAyNJuJuBae8dVkaeDqMxDXtboDElsgRluJnRd81MSXECiWtGjhlzHrAt9eano4U6lt+sAifA2W5l0p9zM9/wBsXOac+fP3WuIkRHlZaL72+pf2r6f7rQPl/NW6dIkXaAeQM/GBsmuwzYNheZtF9yUuezTn4oPaDNWq+Qdmehl3lYTom8FeAagLi2MsiWiRBN5E26Eaq47Bh21xyNx6+arO4VNi03tJIn1GhspMprS+oodocWKjgG6NAvY+9HLoAtDwquwtEUjT6OAm1rxabKphuCtAnL6vn84U+bIbNd6aemqXKWah5+XXOPAF/wCS5D+21AOc2XEt/ZaSD/DEz4a76XT69E1BEw1wIPgfEa7crrk0uzoY6WgNA1ixcNpvpr80x6flnK5fDuYfjwcJc3K3Y5wdRo6cpa7oQst2hrzXJvcNIkRtHpZdcWMlgB0Di4AxyHvLhcWYXVARJMd7l5Hdaw9tzbp4eq1jaYLamZwBNmhpk2gkgHbeVT7Q4oPyENLS2wu2Cx2h1M3A56q5SpksGYiwhoe3OG32B2i2o25Ll8a4plp+zOrnAk5cotyEnfeVrGby8OduvNaTs9UimDLzOomQAJFhIjrqum15523kfzt5rIcE4m4UwGNzRJOYloA6EmLFdvh3FmOzFpcNJGZrmggRYtJgefXmsZY2WtdUdd79BGup2Fk2pSY4Q5oPi0JjMVeDsJNxI8lICDusCIYZoEBoAkaWiNxyUeLY42ygiLy+AegytlWsnVLZVFGlhmtblFIhh1BiL62JJOm6VlOm0QwNbGgbATsY0xb4Ez84CqDFDQsdJ1mXTtrMnTVEL7bU94dHFkeVzC5HEOPPYYFEmwykOac3OAOX6KfE1G5spYQCLW57i9/y6KqcBlLjTqFs6tLjk0A9wgwbahbx18ueX6PwfGRV/A5pGoNjrqCdfmrhHT5qi2nIkPuRBtynQgCPRR08Ob5iQZ/DUEGwvEiFrUZ3XQZUU4d/O6q0qwU7KoSwidjv1U1J6qB9/wBFKHrFdIutKlpm3l5qnTf8lNPwKy0tgpQ5Qtd9BOa7r8lGiVcS0ODSWy73QTc+Aj4qQ+nS1/UfJMHP/dNq4oNjNInSxPyBUVI+nKY2kAdIVTGcaZTEkOPgG/5iFLh+JsfAEzuMpOX+ItkD1TRuLGVI7Dz18U2timt1IE6SQPmgYqfdE+H5KKT2MbJvsrpoxTyfcI8wflopGvdyv4AX8ieiBAw7pW0lKKltvJDnQEVE4dUx9MHW6lcUZk2ipiME1wggHxE/NcrFcIgdxupuA8tt0Ex5WXecfr68lE+do81qZWDjYRwa0Z8jZEAZ5m8c7n4qVzWkxLQRcdel9vA+isnCU8wJptzTrG8621Mqz7AREWG0D4fWyWs6cc4bUPpkg6Q22m8Ek+KnwHB6YGZgi+gdoYgg89R6Dkr7sOCLgEHY6enNVaWDFKzfd5EyJ3iTqU6vCaSVsIAZbmnctIMjwIKlwTgJE6GDo28TEDSxVPFYsnLlc0XuXflMAnwT2Y6Pfa47z7Mtn0sSqL9Kubg6/VvTqnuq2lV6OKlskEHexHmAbxyRUfbl9aoIqtR2YQCBuZF/ACfjCixBOWBAuPe0Mm4gaTdSVKq5ZFfQFsRYyZ6a6nqrIzaKjXBwDRVDTYkObDPFrjfyUeIwrsvvPcdicpP/AKj8imtdUm7f4iQ2553UjA0OJYcpJ70Bt48R1XSOdQYWlktL3Dm4GZ32U99j6qSq/u8zy0J9bKiMa6/9W4cpc2fOHc5V9s+k1LVWqf5IQlImpHX65qRp7yELFdItM1U1P8kIWG4VhuPBP28v0QhZahtQ/NOZqPrdCEVyO0jYEjW197kBdTAtEAQNB8kiFb9sPmp69IEgkCQLGBKhYe4TvH5JELE9qXCuJmb6KdmvkhCA39EjtvNCEEYFz5p1MfNCEADc/XJLU0QhA2NPAfMJr/1/JCFQP0PgPmFUrCTJueZ12P5n1QhEqHAWNQDSTZS4Ad0+KVC0yWlr6fmnuNvrkEIVL6Uq7r+nzCX8P1zQhVlVxY+az+NeQ8XPvD5oQu3H7cc3Wm310TZ+vNIhRK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xQUFRQUFBcXFRgUFBQXFRUXFRUYFRgUFxcXHSYfGBkjGRgXHy8gIycqLCwsGB4xNTAqNSYrLCkBCQoKDgwOGg8PGiwkHyQsLCksKSwpLCwsKSwsKiwsLCksLCwvLCwsLCwsLCksLCksLCwsLCwpKSksLCwsLCwsKf/AABEIALIBHAMBIgACEQEDEQH/xAAcAAABBQEBAQAAAAAAAAAAAAAAAQIDBAYFBwj/xABEEAABAwIEAwUFBQQIBgMAAAABAAIRAyEEEjFBBVFhBiJxgZETMqGx8AcUQsHRUmJy4RUjQ4KywtLxFiRTY5KiM5Oj/8QAGQEBAQEBAQEAAAAAAAAAAAAAAAECAwQF/8QAKBEBAQACAQQBBAICAwAAAAAAAAECEQMSEyExQQQyUWEUInGRIzOB/9oADAMBAAIRAxEAPwD1Cm1WGtTWNU7Gr0VkrWqVoSBqka1ZtUoapAkaE8Bc7VKAnJAlWQJUIQCRKklAqEkpUAhCEAhCEAhCEAkSoQCRKkKAQhCBEJUiBEhCckhURuUblMQo3NWpRA8KF4VlzVE9q3EVXhREK05qhcxVEzQpmNSMapmtUtUoapAEgCeAsWqUBOCSE4BZAEqEKAQhCBCvFu3vb2vUxFSlSqOZRY4t7hyl5aYLnOFzJmBpEL0XtN2xpYRry4y4Dut5kiQPKx8CvnrE4kucTudfHf4qK33YXt9WpVWsq1HVKLjDs7i4tk+80m4jlyXtYK+XsI4tM7DfZfRnZX2v3Oj7b/5PZiZ1j8Id+9liespB1kIQqgQhCAQhCAQhCAQhCAQhCBEJUIESQlQgaQmEKQppCoic1RPap3BRuW5RXcFEWqw9QlaRYYFI0JjVKAs1TgE8BNATwsUKEqRKoBCEIBV8fTe5hFNwY/YkZhYzBHI6KwhB4T254RWzj2pqFxeGCzTSps7xDcwOZzveNwJa3Q/hwcL3rt1wVmIdTp+1cyr3nw0ExSdDHb2JMX3g7BZLH9gsNsS1w65uk5bQB8Z8ll6MeG5+YyXYjh1Oti6QqkCnnbmnQ3909Dp5r6RC8b4L2NZRfmcQ8zIAENgbuM+ccua339PGjRc4ZXZGSBcTqREbRB+as/bV+ny149tOhUuEcUbiKTajbB2oOoIsQrVWqGtLiYDQSTyAEkqvNZZdUlau1glzg0c3EAepS0a7XiWkOHNpBHqF4N2y7UOxlXPmIYCfZt2aNrcza/8AJV+yvayvhagLHuLJ7zCZa4DpppuLrMpZp9CITKFUOa1w0cAR4ESE9aQIQhAIQUjTKBUEoQgEISIBCEIAppTk0oGkKNwUrlG5aggcmFSuUZC2iZoUjQmNCkas1TwnBNCcFgKhCEAhCEAhCEHmHafi/suKEn3RlYf4XMH5ldak+DZwiBA96ziO8RebyekbLh/ahgYxQdtUpD1aS0/DKp+zvEs1Bj3uHdYGvuZDgXMva0kTrq7QXK543VsfV4pvCf4XSBecs96Ce7AIk7GBePXmuT2o41loFgPfeSwidATclpFiWkdbK8ceGgvqHKIgB5bflAJ2ga8x0WS45j21azA0tIGYktJIOzSTuYn1Vyy8O2WLffZZiy6hVafw1BHm3+Sd9ovG69Ki+m2kTTq0nN9qA4hhPdIdAMGHCJjXpCi+yen/AFFY86wHowfqn/ao6MI/cAaE9yZgGN3TpPTdSfa+Zyf9teJl0idh0+BV3s1hqtWq1lMCXuABMwJIE+F1zG1JaQTcuGp+vor137NezY7taW5GREEFzn6yRsB8Sn6Zxxl834ejYHCilSZTBkMY1snfKAJU6ELo4hCE2pUDQSSAAJJJgADcnZA5CxnFftQw1IlrCapH7ERPiTceSs9mftAo4t/s8r6b9g4WNp1G6m4vTWqQhCqBCEIBCEIESFKUiBpTHKQpjlqCFyjIUrlGVoStUoUDVKFKJAnBNCULAchCEAhCEAhCEGC+1fBk06NQfhe5h8HAOH+A+qwfA6I+8FppteCC7vNBmQBFwdxPNev9sMEKuEqNOsAs/jBGXTmbea8dwWIDK1NzjAu1xLSQ0kGCQL2K45eMn0vpr/T/ABWpwtJjA5wpNDiCIbTADTJIEgC0Rf4nbN4miANHA6X0sCYvuJG+60+KDoBp8gBlOZrgABMu/DpYeuqzHGcQcxDsoLWjutJOWb5TO8KZenty/Le/ZkfZYCpUd7vtaj/JrGg/EEKPHVvvVEe1ykubnhwlm5gAm5Fh+d5XQdgDhuDmn+JuHJd/E/vO+LiFm+yuKzUC3dlUtNiSWucHgGDZskiVqeLJ+ni4ZLbl+1Cp2Kol2Y0w1p1DiR1zNsBznUQDAWn4SRRa0NLWBoAtORoJEDUkeMem8bqs5gx2eYuTAO0zuQ2d47sarPdo+JHJlaT77AHAuBLTrJgZrDre52Wt9Pl6eia9PR+zHFziKRc6MzXRbcRIP1yXYWO+zR80Kn8YH/qtimFtxm3yufGY8lkC87+13jbmUmUKZMvOZ55NHujzN/7oXoi89+0/gbfZ+3BdnLg0Se6O66LeIHomdsjPHN3Tx51bmSStV2GcfvlCDc1G6DaZO3IFZP7q4G7ST4LbfZn2dr1MVTrZXtpU3Zi8ghpI/A0kQSTYxoJWfa6s9vbglSBC6uRUJEIBCEIEJQgpJQIUxxTiVG5agY4qIlPcVEStCZhUoK57KymbVKUXgU4FVBVKc2qVnQtSiVBnTg9TQmQow5LmUD0JmZQ18TkBc4gNAkn6+roslvpR7QOlgbckuBtqInvdPrVeUdqOFxWJaYDu8bGzhf46+ZW6OPNR7zfvaS4gQJsNYHUQstx8uc/vC9/dsABAJg87Cf0ty5PMfY4uLtzprht44Q2BAYLkNmCbNA5xf3dLnZJw/Ce1q07++7Mc2kNjW+hsPNc3EYFweMp1vAAItadTy32Wl7OYFwdmf77iGtBi4F4E3kujebc1zm66T9vQu12IycPq75mNYP7xa35SfJea9nKNQmu6m5rYy5mvYCC0AuMyRA+rLedu6hGEYD/1WA+THn5hZLsrh5FT/uPAvsGyCdRJ+Qnz3l5zcPpprHf7Wa9SqYbNIwR/Z1t7SWHTxmy43FMJUcZdUz5LnK2G3IuCXEuEu1stZiqjaebNlJgiGFwJgXsLujUmd+sLkYhkh+YEOc0kZt5giASS2OnIBMo9nuNB9luImnWbBkOa6/Igj/Kt0vPfs4qRUqiLZG3/AL2i3oqrXH9r431M/wCSpZXH7S4zDtpZMSRlqbd7a+aW+7BjvWhWOJ8Zp0GF7zA25k8gF4/2s7Umu9zyYGgAOg2CmeevEOHht/tfEabF9h2tBdTeXACe9FxE2c3Wy0XY6q5jTRc0AMJgy3UmS2B1n5LM9heKuOHDHTNOSOeQEZWgbgEnwEeC7+BxADiTlJaASQQWkEzI3jQzfVMZjvqj15YdWGq10olV/bo+8Ls+ZpYlEqv94R7cJpE8olQGuk+8IJyU0lQnEJv3hUTOKjeUz245qKriAFQ5zlGXKF2JTDiQqhM56J4eU9uHPJPGGKm10aHFK0lSNwpT24fqs7XRrZThPNSCinCgmxHfmlAPMqb2CPYnopsQyVyeN4g2ZeD3jABsDl35EtK7polQVcCDBIEiYO99R4GAjtw5zDLdYikDmmoBYNknW7QYOkcvnuqnEJeRDToBsM0nNDSRci07C9iV2uJ4FzHPLiZzNc2wh4MCYEXGkdORXKrPAAHeN26AiANib3On5rla+x1TLzHNpcJh4e9wbabTMDSY9PQbrocDl2KaIIFIb76n5kLica7YCgXUqdMip3Tmc6wkB126zBnpZaT7NsI5+HdVcIL3kakzESb6X2/dU+fDlycsmNnytduKmbDgf91v+B6zHZ0uNGwnvHR0GL5iCd7mw+G/b+0Z5pNo7DM8m1/dAEerlkuz0inET3o0MOnW5Fo119Fm3+yfT/ZGgFUs0qRoGtDbySINpINpEjQcoUeJe0GCTEy47uE95x5CR8VXLnuB0aAYMSZmbh0nLHnt4Ll8RrlsXl2vLX3WkG+wN7n0Vt8PU1n2dmPbH+Bv+Mx8l1+0fbBuHY5rCHVYgA+6083fp8lhMNxOvhqNOllLTX/rswJmo2oAGgEcgBIF7jpOp4L2CBHtMUMzzcUye6wcnR7zuYmNr6rGOV10x87kxx6uvL/TJ0sPiuI1LEkfjqOJyN6dT+6PgLqGrwH2NctDDWy6EOyk6SS0yBqIg8tTK9E49jG0KeRpawkQ0AABo8BpoVwK+HDXkPc0NGpDnFwDoktiwMg8iPNa6NPTwy5Tqv8A45eG40Kbw40qjSzuwWl0iwjMNIFtb8tja43xJvs8tIvLnuYwN9mW6mbmB3nC8forOJwIpuBbJLswcSLmxB5FvOw1BG9tBgMG2qxlSB3LsB/CQHMmOYBI6LUl9Ly5THHbs/eQkOKb1VQ0uqU0Oq67fGqz97b1TXYxvVVnU1GaabZXG4wKUVhzXPjmpAWwrsWy8Jmcc1W9oP8AdRuq9E2LDqo5qGpXHNRuq+CgfUTaHvxA5qI4odVBUq9FAX+Ku2a0be0tGcozk/wz6kWHmrB7QUwLyPEAfmsgzE8vkpKeJIuTPQCF4u/k9vaxasccpk2/y/qnf0y3Zrj4ZP8AUsvhsouGhpI2DQY5SFO17d45Xv8ANZ7+TXZxaKnxphH4h/4n5OIUg4wz970B+SzLajBYD/xp/o1SfeDsHT1Ab6zf4KfyMk7OLv8A/EFC4ztkaiRI6ETIKfS41Sd7rp8Nlkn8M9rHtSP4aYAHWXRm+Kh/4eZTa72JqMdH4XXPIExmPmVf5GR2I2/9It6o/pBvX0WTc91JgLs1Q2B97wmAD8kxnHaYsTkJ1DmubeP3gJ8U/kZL2MWrq8Qp7+OnJeC8Yxri5xzOguJjM6NSdJXp3FeIgUajgR7joM6906LyjFPzOA5uA9SAk5Ln7dseOYY3RmJ4U6k9zHe8MpPi9jXx5Zo8l7N9n2KYzAUWz+2Tbc1HFeXdpa84qsf3wPRjR+S2/YuqRg6c7l5/9z+id24zZeKZTS723ZSeZeQ7Mw5Gw7NmYHRA3He1i09bZnh2FYLOaXBs6RrbaLWI32WvxlMVW5XSBPTY/IrIY/jNOhVcC1/cIbma1jmmIBBYXCQI9R5rWPJMvb1cdmOGvwsV4DXHuNDQdXFwBvYiOhvJkmN1a4N2co1S324khuZzQXACYDabiDJgTLbXLpmVwONcUEUi5rg2q32jYb3nDbMM0TN7zEg+Pa7HYl3snyHOGc5RIsLHLIvueiZ5yTa55SzUreVqdB+TOxrvZmWS33SNMvLQdLDkrLsdTjU+hWZOHD/227iCBB8jMp4oBsd53mTlHN/IEdevRZw5rbp4uxL81z+N1s2Z4cHOnui0EawSbEZfzvzhwDs0Eui0u73eIGpg6AEgn5K5xSoWwGkZmC5g7GIc1osO+Odh5qAN77gYJIsXNE8zImdcs7aXsvTX0JrpT0sVnIp1LZmwzLoS43HdkaEdTIjSVZ4Sz2VTJqHCSMzyQ4yBYgCCLz4Lj1XgGIP4jmEhjgYF2eFto1vN30K+WoHQRsbknZocAZgXnwJKm3PLHcsak12c/mkGIbzVBzlG+gCZJNjPvFeXv5PFeHF0TVbzSGo3mT5fzVDKOvqkI1ufhbwsneyZ7OLoHFU/2XeUfmUPxNO0A+hP5rn5gmPDSIIB6EAj0KvfyOzi6n3un+yfT+aiqYunsHf+K5oa0XAAjSwCHVE7+SdnFZqYhvX0VSrjWDnI5a+gTHVFC+oneyTtYilxMOE5ajejmwfgSj70OvooH1FA6qtd7JntYqtR9Ue7TDp/7jRA8wpqWIrb0v8A9Kf6qZlRSgrha7SKzsVXOlH0rsH+VRU8TjB7uHbc6vxIMfCfJdHOpGVSptdfsxlbEn+ypA83VXR6NYfmrlGnVkZn0wNw2m6T0zud/lTM55qQVD1PQarO25D8XhmvGVzC9s6FzQ0x/ek87hV38HYf7GgBrckmeoDb+qs0a5OoI8S35AlOL/DzU2upVHEcHJaQ11OlaB7Nr7SOrouOihxnA8zINRzoiBJbpsADA9IXSz2TTUU2dMZ6twLJTLWk6EBoLTqIt3AYWDpO/rWE6BwJ8jP5L0/E1XkjKGn+J7m+oDDPmvOMFhBUxJZ3bh5bmEsJBkAiLiAV24772mXiaheM1g6s9wIcCQZG/dA/JbbhZcyixrSRDGi4kA2JNoMTNljMbhicS2mSyczKZLGkMBtsSTaY122Wjo9lqon/AJpwzTOWk1oM+ZTLWp5N38NFXqAgkkwASRJAsOhWJqURUqNDphzhmgEm9zAFydVaq4DEsBmrnbJnO1rSQAZykOBNp2VLCl3tA5oByybnKBtJOV3y9FnGa+XSZeL4W+0OHuxxOuaBlY0tHdsco8LEmOey6PZXEEU3AX7x5wDAvIv8CuJxrEuIYTlmHAxUD9xrGnnddXs9h6vsgA2k4O7xDqhDoNpLch5W8lb9pK07cQ4iQSegAnlHeAjzKr1sUTbLiDBg5QxoPmTBHgqzcPiA4QKLW7w+pm+DYgDorn3Z/wC0BblPxsuQYx2pIfHJzTLSJFizSziLztyVariaefLnyuMkwe+bCM2vdI26C3NmJ4I6oO9U9KbMvgM0n4rK8Z4U1lQskmALnWTf0iF6MOS+nTHPL01WIcwTl0a0kzl3OaXOJmxHoudgePB9cZC6Ni2GtgXME3vfaYsucOzj30QadWAW3a4ktnR1gBl35+K5+FpPoVMr4kXBGhHMHlqt3PfpO5bdabpvEC0Hfq4keVgfUBOo8eY92QOl3KHD5gKhh8zgHASDJ/lYJXU33O8aAMJ+PjzXlcrt2DizdJ978fQrkVG1ctg2ebiR65fyXAxLcez8TCJJAbeQbwZbJAn9ZWpN/LFy18Nt95ETITRiQT/usjh8ZimgZ6BdcXa5t7TaN+llLR4jXM/8vW3/AAg35e8fgE1WetqH4gKJ+LAWePEakkubVDY900HT5EXPoUzEcbLW+6//AOur6WYbpIXJ3/vM6FMfXWepcVqv/sKw/uj/ADEJ4r1TJ9m8cpj/AFeK1pOp1n4hQ/eFn8QzF1CQMlIbEmXfCVVdwzGf9Zvx/wBK3MZ+Y53K/hsWVVMyuuayr5qdtRc3SOg2qE7PyjX4Kkx5+v5KZr1ltda9TNeqDam31ClZUWWlz2sa/AFNdVPSPAk/oog8FJUZytf68fNSqPaASS55B5xbwAaCmfex1jYkWPgP5BOy2ifyVDFDMYDxI2yZtPMIqPimOdAyNJuJuBae8dVkaeDqMxDXtboDElsgRluJnRd81MSXECiWtGjhlzHrAt9eano4U6lt+sAifA2W5l0p9zM9/wBsXOac+fP3WuIkRHlZaL72+pf2r6f7rQPl/NW6dIkXaAeQM/GBsmuwzYNheZtF9yUuezTn4oPaDNWq+Qdmehl3lYTom8FeAagLi2MsiWiRBN5E26Eaq47Bh21xyNx6+arO4VNi03tJIn1GhspMprS+oodocWKjgG6NAvY+9HLoAtDwquwtEUjT6OAm1rxabKphuCtAnL6vn84U+bIbNd6aemqXKWah5+XXOPAF/wCS5D+21AOc2XEt/ZaSD/DEz4a76XT69E1BEw1wIPgfEa7crrk0uzoY6WgNA1ixcNpvpr80x6flnK5fDuYfjwcJc3K3Y5wdRo6cpa7oQst2hrzXJvcNIkRtHpZdcWMlgB0Di4AxyHvLhcWYXVARJMd7l5Hdaw9tzbp4eq1jaYLamZwBNmhpk2gkgHbeVT7Q4oPyENLS2wu2Cx2h1M3A56q5SpksGYiwhoe3OG32B2i2o25Ll8a4plp+zOrnAk5cotyEnfeVrGby8OduvNaTs9UimDLzOomQAJFhIjrqum15523kfzt5rIcE4m4UwGNzRJOYloA6EmLFdvh3FmOzFpcNJGZrmggRYtJgefXmsZY2WtdUdd79BGup2Fk2pSY4Q5oPi0JjMVeDsJNxI8lICDusCIYZoEBoAkaWiNxyUeLY42ygiLy+AegytlWsnVLZVFGlhmtblFIhh1BiL62JJOm6VlOm0QwNbGgbATsY0xb4Ez84CqDFDQsdJ1mXTtrMnTVEL7bU94dHFkeVzC5HEOPPYYFEmwykOac3OAOX6KfE1G5spYQCLW57i9/y6KqcBlLjTqFs6tLjk0A9wgwbahbx18ueX6PwfGRV/A5pGoNjrqCdfmrhHT5qi2nIkPuRBtynQgCPRR08Ob5iQZ/DUEGwvEiFrUZ3XQZUU4d/O6q0qwU7KoSwidjv1U1J6qB9/wBFKHrFdIutKlpm3l5qnTf8lNPwKy0tgpQ5Qtd9BOa7r8lGiVcS0ODSWy73QTc+Aj4qQ+nS1/UfJMHP/dNq4oNjNInSxPyBUVI+nKY2kAdIVTGcaZTEkOPgG/5iFLh+JsfAEzuMpOX+ItkD1TRuLGVI7Dz18U2timt1IE6SQPmgYqfdE+H5KKT2MbJvsrpoxTyfcI8wflopGvdyv4AX8ieiBAw7pW0lKKltvJDnQEVE4dUx9MHW6lcUZk2ipiME1wggHxE/NcrFcIgdxupuA8tt0Ex5WXecfr68lE+do81qZWDjYRwa0Z8jZEAZ5m8c7n4qVzWkxLQRcdel9vA+isnCU8wJptzTrG8621Mqz7AREWG0D4fWyWs6cc4bUPpkg6Q22m8Ek+KnwHB6YGZgi+gdoYgg89R6Dkr7sOCLgEHY6enNVaWDFKzfd5EyJ3iTqU6vCaSVsIAZbmnctIMjwIKlwTgJE6GDo28TEDSxVPFYsnLlc0XuXflMAnwT2Y6Pfa47z7Mtn0sSqL9Kubg6/VvTqnuq2lV6OKlskEHexHmAbxyRUfbl9aoIqtR2YQCBuZF/ACfjCixBOWBAuPe0Mm4gaTdSVKq5ZFfQFsRYyZ6a6nqrIzaKjXBwDRVDTYkObDPFrjfyUeIwrsvvPcdicpP/AKj8imtdUm7f4iQ2553UjA0OJYcpJ70Bt48R1XSOdQYWlktL3Dm4GZ32U99j6qSq/u8zy0J9bKiMa6/9W4cpc2fOHc5V9s+k1LVWqf5IQlImpHX65qRp7yELFdItM1U1P8kIWG4VhuPBP28v0QhZahtQ/NOZqPrdCEVyO0jYEjW197kBdTAtEAQNB8kiFb9sPmp69IEgkCQLGBKhYe4TvH5JELE9qXCuJmb6KdmvkhCA39EjtvNCEEYFz5p1MfNCEADc/XJLU0QhA2NPAfMJr/1/JCFQP0PgPmFUrCTJueZ12P5n1QhEqHAWNQDSTZS4Ad0+KVC0yWlr6fmnuNvrkEIVL6Uq7r+nzCX8P1zQhVlVxY+az+NeQ8XPvD5oQu3H7cc3Wm310TZ+vNIhRK/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UUExQUFRQUFBcXFRgUFBQXFRUXFRUYFRgUFxcXHSYfGBkjGRgXHy8gIycqLCwsGB4xNTAqNSYrLCkBCQoKDgwOGg8PGiwkHyQsLCksKSwpLCwsKSwsKiwsLCksLCwvLCwsLCwsLCksLCksLCwsLCwpKSksLCwsLCwsKf/AABEIALIBHAMBIgACEQEDEQH/xAAcAAABBQEBAQAAAAAAAAAAAAAAAQIDBAYFBwj/xABEEAABAwIEAwUFBQQIBgMAAAABAAIRAyEEEjFBBVFhBiJxgZETMqGx8AcUQsHRUmJy4RUjQ4KywtLxFiRTY5KiM5Oj/8QAGQEBAQEBAQEAAAAAAAAAAAAAAAECAwQF/8QAKBEBAQACAQQBBAICAwAAAAAAAAECEQMSEyExQQQyUWEUInGRIzOB/9oADAMBAAIRAxEAPwD1Cm1WGtTWNU7Gr0VkrWqVoSBqka1ZtUoapAkaE8Bc7VKAnJAlWQJUIQCRKklAqEkpUAhCEAhCEAhCEAkSoQCRKkKAQhCBEJUiBEhCckhURuUblMQo3NWpRA8KF4VlzVE9q3EVXhREK05qhcxVEzQpmNSMapmtUtUoapAEgCeAsWqUBOCSE4BZAEqEKAQhCBCvFu3vb2vUxFSlSqOZRY4t7hyl5aYLnOFzJmBpEL0XtN2xpYRry4y4Dut5kiQPKx8CvnrE4kucTudfHf4qK33YXt9WpVWsq1HVKLjDs7i4tk+80m4jlyXtYK+XsI4tM7DfZfRnZX2v3Oj7b/5PZiZ1j8Id+9liespB1kIQqgQhCAQhCAQhCAQhCAQhCBEJUIESQlQgaQmEKQppCoic1RPap3BRuW5RXcFEWqw9QlaRYYFI0JjVKAs1TgE8BNATwsUKEqRKoBCEIBV8fTe5hFNwY/YkZhYzBHI6KwhB4T254RWzj2pqFxeGCzTSps7xDcwOZzveNwJa3Q/hwcL3rt1wVmIdTp+1cyr3nw0ExSdDHb2JMX3g7BZLH9gsNsS1w65uk5bQB8Z8ll6MeG5+YyXYjh1Oti6QqkCnnbmnQ3909Dp5r6RC8b4L2NZRfmcQ8zIAENgbuM+ccua339PGjRc4ZXZGSBcTqREbRB+as/bV+ny149tOhUuEcUbiKTajbB2oOoIsQrVWqGtLiYDQSTyAEkqvNZZdUlau1glzg0c3EAepS0a7XiWkOHNpBHqF4N2y7UOxlXPmIYCfZt2aNrcza/8AJV+yvayvhagLHuLJ7zCZa4DpppuLrMpZp9CITKFUOa1w0cAR4ESE9aQIQhAIQUjTKBUEoQgEISIBCEIAppTk0oGkKNwUrlG5aggcmFSuUZC2iZoUjQmNCkas1TwnBNCcFgKhCEAhCEAhCEHmHafi/suKEn3RlYf4XMH5ldak+DZwiBA96ziO8RebyekbLh/ahgYxQdtUpD1aS0/DKp+zvEs1Bj3uHdYGvuZDgXMva0kTrq7QXK543VsfV4pvCf4XSBecs96Ce7AIk7GBePXmuT2o41loFgPfeSwidATclpFiWkdbK8ceGgvqHKIgB5bflAJ2ga8x0WS45j21azA0tIGYktJIOzSTuYn1Vyy8O2WLffZZiy6hVafw1BHm3+Sd9ovG69Ki+m2kTTq0nN9qA4hhPdIdAMGHCJjXpCi+yen/AFFY86wHowfqn/ao6MI/cAaE9yZgGN3TpPTdSfa+Zyf9teJl0idh0+BV3s1hqtWq1lMCXuABMwJIE+F1zG1JaQTcuGp+vor137NezY7taW5GREEFzn6yRsB8Sn6Zxxl834ejYHCilSZTBkMY1snfKAJU6ELo4hCE2pUDQSSAAJJJgADcnZA5CxnFftQw1IlrCapH7ERPiTceSs9mftAo4t/s8r6b9g4WNp1G6m4vTWqQhCqBCEIBCEIESFKUiBpTHKQpjlqCFyjIUrlGVoStUoUDVKFKJAnBNCULAchCEAhCEAhCEGC+1fBk06NQfhe5h8HAOH+A+qwfA6I+8FppteCC7vNBmQBFwdxPNev9sMEKuEqNOsAs/jBGXTmbea8dwWIDK1NzjAu1xLSQ0kGCQL2K45eMn0vpr/T/ABWpwtJjA5wpNDiCIbTADTJIEgC0Rf4nbN4miANHA6X0sCYvuJG+60+KDoBp8gBlOZrgABMu/DpYeuqzHGcQcxDsoLWjutJOWb5TO8KZenty/Le/ZkfZYCpUd7vtaj/JrGg/EEKPHVvvVEe1ykubnhwlm5gAm5Fh+d5XQdgDhuDmn+JuHJd/E/vO+LiFm+yuKzUC3dlUtNiSWucHgGDZskiVqeLJ+ni4ZLbl+1Cp2Kol2Y0w1p1DiR1zNsBznUQDAWn4SRRa0NLWBoAtORoJEDUkeMem8bqs5gx2eYuTAO0zuQ2d47sarPdo+JHJlaT77AHAuBLTrJgZrDre52Wt9Pl6eia9PR+zHFziKRc6MzXRbcRIP1yXYWO+zR80Kn8YH/qtimFtxm3yufGY8lkC87+13jbmUmUKZMvOZ55NHujzN/7oXoi89+0/gbfZ+3BdnLg0Se6O66LeIHomdsjPHN3Tx51bmSStV2GcfvlCDc1G6DaZO3IFZP7q4G7ST4LbfZn2dr1MVTrZXtpU3Zi8ghpI/A0kQSTYxoJWfa6s9vbglSBC6uRUJEIBCEIEJQgpJQIUxxTiVG5agY4qIlPcVEStCZhUoK57KymbVKUXgU4FVBVKc2qVnQtSiVBnTg9TQmQow5LmUD0JmZQ18TkBc4gNAkn6+roslvpR7QOlgbckuBtqInvdPrVeUdqOFxWJaYDu8bGzhf46+ZW6OPNR7zfvaS4gQJsNYHUQstx8uc/vC9/dsABAJg87Cf0ty5PMfY4uLtzprht44Q2BAYLkNmCbNA5xf3dLnZJw/Ce1q07++7Mc2kNjW+hsPNc3EYFweMp1vAAItadTy32Wl7OYFwdmf77iGtBi4F4E3kujebc1zm66T9vQu12IycPq75mNYP7xa35SfJea9nKNQmu6m5rYy5mvYCC0AuMyRA+rLedu6hGEYD/1WA+THn5hZLsrh5FT/uPAvsGyCdRJ+Qnz3l5zcPpprHf7Wa9SqYbNIwR/Z1t7SWHTxmy43FMJUcZdUz5LnK2G3IuCXEuEu1stZiqjaebNlJgiGFwJgXsLujUmd+sLkYhkh+YEOc0kZt5giASS2OnIBMo9nuNB9luImnWbBkOa6/Igj/Kt0vPfs4qRUqiLZG3/AL2i3oqrXH9r431M/wCSpZXH7S4zDtpZMSRlqbd7a+aW+7BjvWhWOJ8Zp0GF7zA25k8gF4/2s7Umu9zyYGgAOg2CmeevEOHht/tfEabF9h2tBdTeXACe9FxE2c3Wy0XY6q5jTRc0AMJgy3UmS2B1n5LM9heKuOHDHTNOSOeQEZWgbgEnwEeC7+BxADiTlJaASQQWkEzI3jQzfVMZjvqj15YdWGq10olV/bo+8Ls+ZpYlEqv94R7cJpE8olQGuk+8IJyU0lQnEJv3hUTOKjeUz245qKriAFQ5zlGXKF2JTDiQqhM56J4eU9uHPJPGGKm10aHFK0lSNwpT24fqs7XRrZThPNSCinCgmxHfmlAPMqb2CPYnopsQyVyeN4g2ZeD3jABsDl35EtK7polQVcCDBIEiYO99R4GAjtw5zDLdYikDmmoBYNknW7QYOkcvnuqnEJeRDToBsM0nNDSRci07C9iV2uJ4FzHPLiZzNc2wh4MCYEXGkdORXKrPAAHeN26AiANib3On5rla+x1TLzHNpcJh4e9wbabTMDSY9PQbrocDl2KaIIFIb76n5kLica7YCgXUqdMip3Tmc6wkB126zBnpZaT7NsI5+HdVcIL3kakzESb6X2/dU+fDlycsmNnytduKmbDgf91v+B6zHZ0uNGwnvHR0GL5iCd7mw+G/b+0Z5pNo7DM8m1/dAEerlkuz0inET3o0MOnW5Fo119Fm3+yfT/ZGgFUs0qRoGtDbySINpINpEjQcoUeJe0GCTEy47uE95x5CR8VXLnuB0aAYMSZmbh0nLHnt4Ll8RrlsXl2vLX3WkG+wN7n0Vt8PU1n2dmPbH+Bv+Mx8l1+0fbBuHY5rCHVYgA+6083fp8lhMNxOvhqNOllLTX/rswJmo2oAGgEcgBIF7jpOp4L2CBHtMUMzzcUye6wcnR7zuYmNr6rGOV10x87kxx6uvL/TJ0sPiuI1LEkfjqOJyN6dT+6PgLqGrwH2NctDDWy6EOyk6SS0yBqIg8tTK9E49jG0KeRpawkQ0AABo8BpoVwK+HDXkPc0NGpDnFwDoktiwMg8iPNa6NPTwy5Tqv8A45eG40Kbw40qjSzuwWl0iwjMNIFtb8tja43xJvs8tIvLnuYwN9mW6mbmB3nC8forOJwIpuBbJLswcSLmxB5FvOw1BG9tBgMG2qxlSB3LsB/CQHMmOYBI6LUl9Ly5THHbs/eQkOKb1VQ0uqU0Oq67fGqz97b1TXYxvVVnU1GaabZXG4wKUVhzXPjmpAWwrsWy8Jmcc1W9oP8AdRuq9E2LDqo5qGpXHNRuq+CgfUTaHvxA5qI4odVBUq9FAX+Ku2a0be0tGcozk/wz6kWHmrB7QUwLyPEAfmsgzE8vkpKeJIuTPQCF4u/k9vaxasccpk2/y/qnf0y3Zrj4ZP8AUsvhsouGhpI2DQY5SFO17d45Xv8ANZ7+TXZxaKnxphH4h/4n5OIUg4wz970B+SzLajBYD/xp/o1SfeDsHT1Ab6zf4KfyMk7OLv8A/EFC4ztkaiRI6ETIKfS41Sd7rp8Nlkn8M9rHtSP4aYAHWXRm+Kh/4eZTa72JqMdH4XXPIExmPmVf5GR2I2/9It6o/pBvX0WTc91JgLs1Q2B97wmAD8kxnHaYsTkJ1DmubeP3gJ8U/kZL2MWrq8Qp7+OnJeC8Yxri5xzOguJjM6NSdJXp3FeIgUajgR7joM6906LyjFPzOA5uA9SAk5Ln7dseOYY3RmJ4U6k9zHe8MpPi9jXx5Zo8l7N9n2KYzAUWz+2Tbc1HFeXdpa84qsf3wPRjR+S2/YuqRg6c7l5/9z+id24zZeKZTS723ZSeZeQ7Mw5Gw7NmYHRA3He1i09bZnh2FYLOaXBs6RrbaLWI32WvxlMVW5XSBPTY/IrIY/jNOhVcC1/cIbma1jmmIBBYXCQI9R5rWPJMvb1cdmOGvwsV4DXHuNDQdXFwBvYiOhvJkmN1a4N2co1S324khuZzQXACYDabiDJgTLbXLpmVwONcUEUi5rg2q32jYb3nDbMM0TN7zEg+Pa7HYl3snyHOGc5RIsLHLIvueiZ5yTa55SzUreVqdB+TOxrvZmWS33SNMvLQdLDkrLsdTjU+hWZOHD/227iCBB8jMp4oBsd53mTlHN/IEdevRZw5rbp4uxL81z+N1s2Z4cHOnui0EawSbEZfzvzhwDs0Eui0u73eIGpg6AEgn5K5xSoWwGkZmC5g7GIc1osO+Odh5qAN77gYJIsXNE8zImdcs7aXsvTX0JrpT0sVnIp1LZmwzLoS43HdkaEdTIjSVZ4Sz2VTJqHCSMzyQ4yBYgCCLz4Lj1XgGIP4jmEhjgYF2eFto1vN30K+WoHQRsbknZocAZgXnwJKm3PLHcsak12c/mkGIbzVBzlG+gCZJNjPvFeXv5PFeHF0TVbzSGo3mT5fzVDKOvqkI1ufhbwsneyZ7OLoHFU/2XeUfmUPxNO0A+hP5rn5gmPDSIIB6EAj0KvfyOzi6n3un+yfT+aiqYunsHf+K5oa0XAAjSwCHVE7+SdnFZqYhvX0VSrjWDnI5a+gTHVFC+oneyTtYilxMOE5ajejmwfgSj70OvooH1FA6qtd7JntYqtR9Ue7TDp/7jRA8wpqWIrb0v8A9Kf6qZlRSgrha7SKzsVXOlH0rsH+VRU8TjB7uHbc6vxIMfCfJdHOpGVSptdfsxlbEn+ypA83VXR6NYfmrlGnVkZn0wNw2m6T0zud/lTM55qQVD1PQarO25D8XhmvGVzC9s6FzQ0x/ek87hV38HYf7GgBrckmeoDb+qs0a5OoI8S35AlOL/DzU2upVHEcHJaQ11OlaB7Nr7SOrouOihxnA8zINRzoiBJbpsADA9IXSz2TTUU2dMZ6twLJTLWk6EBoLTqIt3AYWDpO/rWE6BwJ8jP5L0/E1XkjKGn+J7m+oDDPmvOMFhBUxJZ3bh5bmEsJBkAiLiAV24772mXiaheM1g6s9wIcCQZG/dA/JbbhZcyixrSRDGi4kA2JNoMTNljMbhicS2mSyczKZLGkMBtsSTaY122Wjo9lqon/AJpwzTOWk1oM+ZTLWp5N38NFXqAgkkwASRJAsOhWJqURUqNDphzhmgEm9zAFydVaq4DEsBmrnbJnO1rSQAZykOBNp2VLCl3tA5oByybnKBtJOV3y9FnGa+XSZeL4W+0OHuxxOuaBlY0tHdsco8LEmOey6PZXEEU3AX7x5wDAvIv8CuJxrEuIYTlmHAxUD9xrGnnddXs9h6vsgA2k4O7xDqhDoNpLch5W8lb9pK07cQ4iQSegAnlHeAjzKr1sUTbLiDBg5QxoPmTBHgqzcPiA4QKLW7w+pm+DYgDorn3Z/wC0BblPxsuQYx2pIfHJzTLSJFizSziLztyVariaefLnyuMkwe+bCM2vdI26C3NmJ4I6oO9U9KbMvgM0n4rK8Z4U1lQskmALnWTf0iF6MOS+nTHPL01WIcwTl0a0kzl3OaXOJmxHoudgePB9cZC6Ni2GtgXME3vfaYsucOzj30QadWAW3a4ktnR1gBl35+K5+FpPoVMr4kXBGhHMHlqt3PfpO5bdabpvEC0Hfq4keVgfUBOo8eY92QOl3KHD5gKhh8zgHASDJ/lYJXU33O8aAMJ+PjzXlcrt2DizdJ978fQrkVG1ctg2ebiR65fyXAxLcez8TCJJAbeQbwZbJAn9ZWpN/LFy18Nt95ETITRiQT/usjh8ZimgZ6BdcXa5t7TaN+llLR4jXM/8vW3/AAg35e8fgE1WetqH4gKJ+LAWePEakkubVDY900HT5EXPoUzEcbLW+6//AOur6WYbpIXJ3/vM6FMfXWepcVqv/sKw/uj/ADEJ4r1TJ9m8cpj/AFeK1pOp1n4hQ/eFn8QzF1CQMlIbEmXfCVVdwzGf9Zvx/wBK3MZ+Y53K/hsWVVMyuuayr5qdtRc3SOg2qE7PyjX4Kkx5+v5KZr1ltda9TNeqDam31ClZUWWlz2sa/AFNdVPSPAk/oog8FJUZytf68fNSqPaASS55B5xbwAaCmfex1jYkWPgP5BOy2ifyVDFDMYDxI2yZtPMIqPimOdAyNJuJuBae8dVkaeDqMxDXtboDElsgRluJnRd81MSXECiWtGjhlzHrAt9eano4U6lt+sAifA2W5l0p9zM9/wBsXOac+fP3WuIkRHlZaL72+pf2r6f7rQPl/NW6dIkXaAeQM/GBsmuwzYNheZtF9yUuezTn4oPaDNWq+Qdmehl3lYTom8FeAagLi2MsiWiRBN5E26Eaq47Bh21xyNx6+arO4VNi03tJIn1GhspMprS+oodocWKjgG6NAvY+9HLoAtDwquwtEUjT6OAm1rxabKphuCtAnL6vn84U+bIbNd6aemqXKWah5+XXOPAF/wCS5D+21AOc2XEt/ZaSD/DEz4a76XT69E1BEw1wIPgfEa7crrk0uzoY6WgNA1ixcNpvpr80x6flnK5fDuYfjwcJc3K3Y5wdRo6cpa7oQst2hrzXJvcNIkRtHpZdcWMlgB0Di4AxyHvLhcWYXVARJMd7l5Hdaw9tzbp4eq1jaYLamZwBNmhpk2gkgHbeVT7Q4oPyENLS2wu2Cx2h1M3A56q5SpksGYiwhoe3OG32B2i2o25Ll8a4plp+zOrnAk5cotyEnfeVrGby8OduvNaTs9UimDLzOomQAJFhIjrqum15523kfzt5rIcE4m4UwGNzRJOYloA6EmLFdvh3FmOzFpcNJGZrmggRYtJgefXmsZY2WtdUdd79BGup2Fk2pSY4Q5oPi0JjMVeDsJNxI8lICDusCIYZoEBoAkaWiNxyUeLY42ygiLy+AegytlWsnVLZVFGlhmtblFIhh1BiL62JJOm6VlOm0QwNbGgbATsY0xb4Ez84CqDFDQsdJ1mXTtrMnTVEL7bU94dHFkeVzC5HEOPPYYFEmwykOac3OAOX6KfE1G5spYQCLW57i9/y6KqcBlLjTqFs6tLjk0A9wgwbahbx18ueX6PwfGRV/A5pGoNjrqCdfmrhHT5qi2nIkPuRBtynQgCPRR08Ob5iQZ/DUEGwvEiFrUZ3XQZUU4d/O6q0qwU7KoSwidjv1U1J6qB9/wBFKHrFdIutKlpm3l5qnTf8lNPwKy0tgpQ5Qtd9BOa7r8lGiVcS0ODSWy73QTc+Aj4qQ+nS1/UfJMHP/dNq4oNjNInSxPyBUVI+nKY2kAdIVTGcaZTEkOPgG/5iFLh+JsfAEzuMpOX+ItkD1TRuLGVI7Dz18U2timt1IE6SQPmgYqfdE+H5KKT2MbJvsrpoxTyfcI8wflopGvdyv4AX8ieiBAw7pW0lKKltvJDnQEVE4dUx9MHW6lcUZk2ipiME1wggHxE/NcrFcIgdxupuA8tt0Ex5WXecfr68lE+do81qZWDjYRwa0Z8jZEAZ5m8c7n4qVzWkxLQRcdel9vA+isnCU8wJptzTrG8621Mqz7AREWG0D4fWyWs6cc4bUPpkg6Q22m8Ek+KnwHB6YGZgi+gdoYgg89R6Dkr7sOCLgEHY6enNVaWDFKzfd5EyJ3iTqU6vCaSVsIAZbmnctIMjwIKlwTgJE6GDo28TEDSxVPFYsnLlc0XuXflMAnwT2Y6Pfa47z7Mtn0sSqL9Kubg6/VvTqnuq2lV6OKlskEHexHmAbxyRUfbl9aoIqtR2YQCBuZF/ACfjCixBOWBAuPe0Mm4gaTdSVKq5ZFfQFsRYyZ6a6nqrIzaKjXBwDRVDTYkObDPFrjfyUeIwrsvvPcdicpP/AKj8imtdUm7f4iQ2553UjA0OJYcpJ70Bt48R1XSOdQYWlktL3Dm4GZ32U99j6qSq/u8zy0J9bKiMa6/9W4cpc2fOHc5V9s+k1LVWqf5IQlImpHX65qRp7yELFdItM1U1P8kIWG4VhuPBP28v0QhZahtQ/NOZqPrdCEVyO0jYEjW197kBdTAtEAQNB8kiFb9sPmp69IEgkCQLGBKhYe4TvH5JELE9qXCuJmb6KdmvkhCA39EjtvNCEEYFz5p1MfNCEADc/XJLU0QhA2NPAfMJr/1/JCFQP0PgPmFUrCTJueZ12P5n1QhEqHAWNQDSTZS4Ad0+KVC0yWlr6fmnuNvrkEIVL6Uq7r+nzCX8P1zQhVlVxY+az+NeQ8XPvD5oQu3H7cc3Wm310TZ+vNIhRK//2Q==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hQSERUUExQUFRQUFBcXFRgUFBQXFRUXFRUYFRgUFxcXHSYfGBkjGRgXHy8gIycqLCwsGB4xNTAqNSYrLCkBCQoKDgwOGg8PGiwkHyQsLCksKSwpLCwsKSwsKiwsLCksLCwvLCwsLCwsLCksLCksLCwsLCwpKSksLCwsLCwsKf/AABEIALIBHAMBIgACEQEDEQH/xAAcAAABBQEBAQAAAAAAAAAAAAAAAQIDBAYFBwj/xABEEAABAwIEAwUFBQQIBgMAAAABAAIRAyEEEjFBBVFhBiJxgZETMqGx8AcUQsHRUmJy4RUjQ4KywtLxFiRTY5KiM5Oj/8QAGQEBAQEBAQEAAAAAAAAAAAAAAAECAwQF/8QAKBEBAQACAQQBBAICAwAAAAAAAAECEQMSEyExQQQyUWEUInGRIzOB/9oADAMBAAIRAxEAPwD1Cm1WGtTWNU7Gr0VkrWqVoSBqka1ZtUoapAkaE8Bc7VKAnJAlWQJUIQCRKklAqEkpUAhCEAhCEAhCEAkSoQCRKkKAQhCBEJUiBEhCckhURuUblMQo3NWpRA8KF4VlzVE9q3EVXhREK05qhcxVEzQpmNSMapmtUtUoapAEgCeAsWqUBOCSE4BZAEqEKAQhCBCvFu3vb2vUxFSlSqOZRY4t7hyl5aYLnOFzJmBpEL0XtN2xpYRry4y4Dut5kiQPKx8CvnrE4kucTudfHf4qK33YXt9WpVWsq1HVKLjDs7i4tk+80m4jlyXtYK+XsI4tM7DfZfRnZX2v3Oj7b/5PZiZ1j8Id+9liespB1kIQqgQhCAQhCAQhCAQhCAQhCBEJUIESQlQgaQmEKQppCoic1RPap3BRuW5RXcFEWqw9QlaRYYFI0JjVKAs1TgE8BNATwsUKEqRKoBCEIBV8fTe5hFNwY/YkZhYzBHI6KwhB4T254RWzj2pqFxeGCzTSps7xDcwOZzveNwJa3Q/hwcL3rt1wVmIdTp+1cyr3nw0ExSdDHb2JMX3g7BZLH9gsNsS1w65uk5bQB8Z8ll6MeG5+YyXYjh1Oti6QqkCnnbmnQ3909Dp5r6RC8b4L2NZRfmcQ8zIAENgbuM+ccua339PGjRc4ZXZGSBcTqREbRB+as/bV+ny149tOhUuEcUbiKTajbB2oOoIsQrVWqGtLiYDQSTyAEkqvNZZdUlau1glzg0c3EAepS0a7XiWkOHNpBHqF4N2y7UOxlXPmIYCfZt2aNrcza/8AJV+yvayvhagLHuLJ7zCZa4DpppuLrMpZp9CITKFUOa1w0cAR4ESE9aQIQhAIQUjTKBUEoQgEISIBCEIAppTk0oGkKNwUrlG5aggcmFSuUZC2iZoUjQmNCkas1TwnBNCcFgKhCEAhCEAhCEHmHafi/suKEn3RlYf4XMH5ldak+DZwiBA96ziO8RebyekbLh/ahgYxQdtUpD1aS0/DKp+zvEs1Bj3uHdYGvuZDgXMva0kTrq7QXK543VsfV4pvCf4XSBecs96Ce7AIk7GBePXmuT2o41loFgPfeSwidATclpFiWkdbK8ceGgvqHKIgB5bflAJ2ga8x0WS45j21azA0tIGYktJIOzSTuYn1Vyy8O2WLffZZiy6hVafw1BHm3+Sd9ovG69Ki+m2kTTq0nN9qA4hhPdIdAMGHCJjXpCi+yen/AFFY86wHowfqn/ao6MI/cAaE9yZgGN3TpPTdSfa+Zyf9teJl0idh0+BV3s1hqtWq1lMCXuABMwJIE+F1zG1JaQTcuGp+vor137NezY7taW5GREEFzn6yRsB8Sn6Zxxl834ejYHCilSZTBkMY1snfKAJU6ELo4hCE2pUDQSSAAJJJgADcnZA5CxnFftQw1IlrCapH7ERPiTceSs9mftAo4t/s8r6b9g4WNp1G6m4vTWqQhCqBCEIBCEIESFKUiBpTHKQpjlqCFyjIUrlGVoStUoUDVKFKJAnBNCULAchCEAhCEAhCEGC+1fBk06NQfhe5h8HAOH+A+qwfA6I+8FppteCC7vNBmQBFwdxPNev9sMEKuEqNOsAs/jBGXTmbea8dwWIDK1NzjAu1xLSQ0kGCQL2K45eMn0vpr/T/ABWpwtJjA5wpNDiCIbTADTJIEgC0Rf4nbN4miANHA6X0sCYvuJG+60+KDoBp8gBlOZrgABMu/DpYeuqzHGcQcxDsoLWjutJOWb5TO8KZenty/Le/ZkfZYCpUd7vtaj/JrGg/EEKPHVvvVEe1ykubnhwlm5gAm5Fh+d5XQdgDhuDmn+JuHJd/E/vO+LiFm+yuKzUC3dlUtNiSWucHgGDZskiVqeLJ+ni4ZLbl+1Cp2Kol2Y0w1p1DiR1zNsBznUQDAWn4SRRa0NLWBoAtORoJEDUkeMem8bqs5gx2eYuTAO0zuQ2d47sarPdo+JHJlaT77AHAuBLTrJgZrDre52Wt9Pl6eia9PR+zHFziKRc6MzXRbcRIP1yXYWO+zR80Kn8YH/qtimFtxm3yufGY8lkC87+13jbmUmUKZMvOZ55NHujzN/7oXoi89+0/gbfZ+3BdnLg0Se6O66LeIHomdsjPHN3Tx51bmSStV2GcfvlCDc1G6DaZO3IFZP7q4G7ST4LbfZn2dr1MVTrZXtpU3Zi8ghpI/A0kQSTYxoJWfa6s9vbglSBC6uRUJEIBCEIEJQgpJQIUxxTiVG5agY4qIlPcVEStCZhUoK57KymbVKUXgU4FVBVKc2qVnQtSiVBnTg9TQmQow5LmUD0JmZQ18TkBc4gNAkn6+roslvpR7QOlgbckuBtqInvdPrVeUdqOFxWJaYDu8bGzhf46+ZW6OPNR7zfvaS4gQJsNYHUQstx8uc/vC9/dsABAJg87Cf0ty5PMfY4uLtzprht44Q2BAYLkNmCbNA5xf3dLnZJw/Ce1q07++7Mc2kNjW+hsPNc3EYFweMp1vAAItadTy32Wl7OYFwdmf77iGtBi4F4E3kujebc1zm66T9vQu12IycPq75mNYP7xa35SfJea9nKNQmu6m5rYy5mvYCC0AuMyRA+rLedu6hGEYD/1WA+THn5hZLsrh5FT/uPAvsGyCdRJ+Qnz3l5zcPpprHf7Wa9SqYbNIwR/Z1t7SWHTxmy43FMJUcZdUz5LnK2G3IuCXEuEu1stZiqjaebNlJgiGFwJgXsLujUmd+sLkYhkh+YEOc0kZt5giASS2OnIBMo9nuNB9luImnWbBkOa6/Igj/Kt0vPfs4qRUqiLZG3/AL2i3oqrXH9r431M/wCSpZXH7S4zDtpZMSRlqbd7a+aW+7BjvWhWOJ8Zp0GF7zA25k8gF4/2s7Umu9zyYGgAOg2CmeevEOHht/tfEabF9h2tBdTeXACe9FxE2c3Wy0XY6q5jTRc0AMJgy3UmS2B1n5LM9heKuOHDHTNOSOeQEZWgbgEnwEeC7+BxADiTlJaASQQWkEzI3jQzfVMZjvqj15YdWGq10olV/bo+8Ls+ZpYlEqv94R7cJpE8olQGuk+8IJyU0lQnEJv3hUTOKjeUz245qKriAFQ5zlGXKF2JTDiQqhM56J4eU9uHPJPGGKm10aHFK0lSNwpT24fqs7XRrZThPNSCinCgmxHfmlAPMqb2CPYnopsQyVyeN4g2ZeD3jABsDl35EtK7polQVcCDBIEiYO99R4GAjtw5zDLdYikDmmoBYNknW7QYOkcvnuqnEJeRDToBsM0nNDSRci07C9iV2uJ4FzHPLiZzNc2wh4MCYEXGkdORXKrPAAHeN26AiANib3On5rla+x1TLzHNpcJh4e9wbabTMDSY9PQbrocDl2KaIIFIb76n5kLica7YCgXUqdMip3Tmc6wkB126zBnpZaT7NsI5+HdVcIL3kakzESb6X2/dU+fDlycsmNnytduKmbDgf91v+B6zHZ0uNGwnvHR0GL5iCd7mw+G/b+0Z5pNo7DM8m1/dAEerlkuz0inET3o0MOnW5Fo119Fm3+yfT/ZGgFUs0qRoGtDbySINpINpEjQcoUeJe0GCTEy47uE95x5CR8VXLnuB0aAYMSZmbh0nLHnt4Ll8RrlsXl2vLX3WkG+wN7n0Vt8PU1n2dmPbH+Bv+Mx8l1+0fbBuHY5rCHVYgA+6083fp8lhMNxOvhqNOllLTX/rswJmo2oAGgEcgBIF7jpOp4L2CBHtMUMzzcUye6wcnR7zuYmNr6rGOV10x87kxx6uvL/TJ0sPiuI1LEkfjqOJyN6dT+6PgLqGrwH2NctDDWy6EOyk6SS0yBqIg8tTK9E49jG0KeRpawkQ0AABo8BpoVwK+HDXkPc0NGpDnFwDoktiwMg8iPNa6NPTwy5Tqv8A45eG40Kbw40qjSzuwWl0iwjMNIFtb8tja43xJvs8tIvLnuYwN9mW6mbmB3nC8forOJwIpuBbJLswcSLmxB5FvOw1BG9tBgMG2qxlSB3LsB/CQHMmOYBI6LUl9Ly5THHbs/eQkOKb1VQ0uqU0Oq67fGqz97b1TXYxvVVnU1GaabZXG4wKUVhzXPjmpAWwrsWy8Jmcc1W9oP8AdRuq9E2LDqo5qGpXHNRuq+CgfUTaHvxA5qI4odVBUq9FAX+Ku2a0be0tGcozk/wz6kWHmrB7QUwLyPEAfmsgzE8vkpKeJIuTPQCF4u/k9vaxasccpk2/y/qnf0y3Zrj4ZP8AUsvhsouGhpI2DQY5SFO17d45Xv8ANZ7+TXZxaKnxphH4h/4n5OIUg4wz970B+SzLajBYD/xp/o1SfeDsHT1Ab6zf4KfyMk7OLv8A/EFC4ztkaiRI6ETIKfS41Sd7rp8Nlkn8M9rHtSP4aYAHWXRm+Kh/4eZTa72JqMdH4XXPIExmPmVf5GR2I2/9It6o/pBvX0WTc91JgLs1Q2B97wmAD8kxnHaYsTkJ1DmubeP3gJ8U/kZL2MWrq8Qp7+OnJeC8Yxri5xzOguJjM6NSdJXp3FeIgUajgR7joM6906LyjFPzOA5uA9SAk5Ln7dseOYY3RmJ4U6k9zHe8MpPi9jXx5Zo8l7N9n2KYzAUWz+2Tbc1HFeXdpa84qsf3wPRjR+S2/YuqRg6c7l5/9z+id24zZeKZTS723ZSeZeQ7Mw5Gw7NmYHRA3He1i09bZnh2FYLOaXBs6RrbaLWI32WvxlMVW5XSBPTY/IrIY/jNOhVcC1/cIbma1jmmIBBYXCQI9R5rWPJMvb1cdmOGvwsV4DXHuNDQdXFwBvYiOhvJkmN1a4N2co1S324khuZzQXACYDabiDJgTLbXLpmVwONcUEUi5rg2q32jYb3nDbMM0TN7zEg+Pa7HYl3snyHOGc5RIsLHLIvueiZ5yTa55SzUreVqdB+TOxrvZmWS33SNMvLQdLDkrLsdTjU+hWZOHD/227iCBB8jMp4oBsd53mTlHN/IEdevRZw5rbp4uxL81z+N1s2Z4cHOnui0EawSbEZfzvzhwDs0Eui0u73eIGpg6AEgn5K5xSoWwGkZmC5g7GIc1osO+Odh5qAN77gYJIsXNE8zImdcs7aXsvTX0JrpT0sVnIp1LZmwzLoS43HdkaEdTIjSVZ4Sz2VTJqHCSMzyQ4yBYgCCLz4Lj1XgGIP4jmEhjgYF2eFto1vN30K+WoHQRsbknZocAZgXnwJKm3PLHcsak12c/mkGIbzVBzlG+gCZJNjPvFeXv5PFeHF0TVbzSGo3mT5fzVDKOvqkI1ufhbwsneyZ7OLoHFU/2XeUfmUPxNO0A+hP5rn5gmPDSIIB6EAj0KvfyOzi6n3un+yfT+aiqYunsHf+K5oa0XAAjSwCHVE7+SdnFZqYhvX0VSrjWDnI5a+gTHVFC+oneyTtYilxMOE5ajejmwfgSj70OvooH1FA6qtd7JntYqtR9Ue7TDp/7jRA8wpqWIrb0v8A9Kf6qZlRSgrha7SKzsVXOlH0rsH+VRU8TjB7uHbc6vxIMfCfJdHOpGVSptdfsxlbEn+ypA83VXR6NYfmrlGnVkZn0wNw2m6T0zud/lTM55qQVD1PQarO25D8XhmvGVzC9s6FzQ0x/ek87hV38HYf7GgBrckmeoDb+qs0a5OoI8S35AlOL/DzU2upVHEcHJaQ11OlaB7Nr7SOrouOihxnA8zINRzoiBJbpsADA9IXSz2TTUU2dMZ6twLJTLWk6EBoLTqIt3AYWDpO/rWE6BwJ8jP5L0/E1XkjKGn+J7m+oDDPmvOMFhBUxJZ3bh5bmEsJBkAiLiAV24772mXiaheM1g6s9wIcCQZG/dA/JbbhZcyixrSRDGi4kA2JNoMTNljMbhicS2mSyczKZLGkMBtsSTaY122Wjo9lqon/AJpwzTOWk1oM+ZTLWp5N38NFXqAgkkwASRJAsOhWJqURUqNDphzhmgEm9zAFydVaq4DEsBmrnbJnO1rSQAZykOBNp2VLCl3tA5oByybnKBtJOV3y9FnGa+XSZeL4W+0OHuxxOuaBlY0tHdsco8LEmOey6PZXEEU3AX7x5wDAvIv8CuJxrEuIYTlmHAxUD9xrGnnddXs9h6vsgA2k4O7xDqhDoNpLch5W8lb9pK07cQ4iQSegAnlHeAjzKr1sUTbLiDBg5QxoPmTBHgqzcPiA4QKLW7w+pm+DYgDorn3Z/wC0BblPxsuQYx2pIfHJzTLSJFizSziLztyVariaefLnyuMkwe+bCM2vdI26C3NmJ4I6oO9U9KbMvgM0n4rK8Z4U1lQskmALnWTf0iF6MOS+nTHPL01WIcwTl0a0kzl3OaXOJmxHoudgePB9cZC6Ni2GtgXME3vfaYsucOzj30QadWAW3a4ktnR1gBl35+K5+FpPoVMr4kXBGhHMHlqt3PfpO5bdabpvEC0Hfq4keVgfUBOo8eY92QOl3KHD5gKhh8zgHASDJ/lYJXU33O8aAMJ+PjzXlcrt2DizdJ978fQrkVG1ctg2ebiR65fyXAxLcez8TCJJAbeQbwZbJAn9ZWpN/LFy18Nt95ETITRiQT/usjh8ZimgZ6BdcXa5t7TaN+llLR4jXM/8vW3/AAg35e8fgE1WetqH4gKJ+LAWePEakkubVDY900HT5EXPoUzEcbLW+6//AOur6WYbpIXJ3/vM6FMfXWepcVqv/sKw/uj/ADEJ4r1TJ9m8cpj/AFeK1pOp1n4hQ/eFn8QzF1CQMlIbEmXfCVVdwzGf9Zvx/wBK3MZ+Y53K/hsWVVMyuuayr5qdtRc3SOg2qE7PyjX4Kkx5+v5KZr1ltda9TNeqDam31ClZUWWlz2sa/AFNdVPSPAk/oog8FJUZytf68fNSqPaASS55B5xbwAaCmfex1jYkWPgP5BOy2ifyVDFDMYDxI2yZtPMIqPimOdAyNJuJuBae8dVkaeDqMxDXtboDElsgRluJnRd81MSXECiWtGjhlzHrAt9eano4U6lt+sAifA2W5l0p9zM9/wBsXOac+fP3WuIkRHlZaL72+pf2r6f7rQPl/NW6dIkXaAeQM/GBsmuwzYNheZtF9yUuezTn4oPaDNWq+Qdmehl3lYTom8FeAagLi2MsiWiRBN5E26Eaq47Bh21xyNx6+arO4VNi03tJIn1GhspMprS+oodocWKjgG6NAvY+9HLoAtDwquwtEUjT6OAm1rxabKphuCtAnL6vn84U+bIbNd6aemqXKWah5+XXOPAF/wCS5D+21AOc2XEt/ZaSD/DEz4a76XT69E1BEw1wIPgfEa7crrk0uzoY6WgNA1ixcNpvpr80x6flnK5fDuYfjwcJc3K3Y5wdRo6cpa7oQst2hrzXJvcNIkRtHpZdcWMlgB0Di4AxyHvLhcWYXVARJMd7l5Hdaw9tzbp4eq1jaYLamZwBNmhpk2gkgHbeVT7Q4oPyENLS2wu2Cx2h1M3A56q5SpksGYiwhoe3OG32B2i2o25Ll8a4plp+zOrnAk5cotyEnfeVrGby8OduvNaTs9UimDLzOomQAJFhIjrqum15523kfzt5rIcE4m4UwGNzRJOYloA6EmLFdvh3FmOzFpcNJGZrmggRYtJgefXmsZY2WtdUdd79BGup2Fk2pSY4Q5oPi0JjMVeDsJNxI8lICDusCIYZoEBoAkaWiNxyUeLY42ygiLy+AegytlWsnVLZVFGlhmtblFIhh1BiL62JJOm6VlOm0QwNbGgbATsY0xb4Ez84CqDFDQsdJ1mXTtrMnTVEL7bU94dHFkeVzC5HEOPPYYFEmwykOac3OAOX6KfE1G5spYQCLW57i9/y6KqcBlLjTqFs6tLjk0A9wgwbahbx18ueX6PwfGRV/A5pGoNjrqCdfmrhHT5qi2nIkPuRBtynQgCPRR08Ob5iQZ/DUEGwvEiFrUZ3XQZUU4d/O6q0qwU7KoSwidjv1U1J6qB9/wBFKHrFdIutKlpm3l5qnTf8lNPwKy0tgpQ5Qtd9BOa7r8lGiVcS0ODSWy73QTc+Aj4qQ+nS1/UfJMHP/dNq4oNjNInSxPyBUVI+nKY2kAdIVTGcaZTEkOPgG/5iFLh+JsfAEzuMpOX+ItkD1TRuLGVI7Dz18U2timt1IE6SQPmgYqfdE+H5KKT2MbJvsrpoxTyfcI8wflopGvdyv4AX8ieiBAw7pW0lKKltvJDnQEVE4dUx9MHW6lcUZk2ipiME1wggHxE/NcrFcIgdxupuA8tt0Ex5WXecfr68lE+do81qZWDjYRwa0Z8jZEAZ5m8c7n4qVzWkxLQRcdel9vA+isnCU8wJptzTrG8621Mqz7AREWG0D4fWyWs6cc4bUPpkg6Q22m8Ek+KnwHB6YGZgi+gdoYgg89R6Dkr7sOCLgEHY6enNVaWDFKzfd5EyJ3iTqU6vCaSVsIAZbmnctIMjwIKlwTgJE6GDo28TEDSxVPFYsnLlc0XuXflMAnwT2Y6Pfa47z7Mtn0sSqL9Kubg6/VvTqnuq2lV6OKlskEHexHmAbxyRUfbl9aoIqtR2YQCBuZF/ACfjCixBOWBAuPe0Mm4gaTdSVKq5ZFfQFsRYyZ6a6nqrIzaKjXBwDRVDTYkObDPFrjfyUeIwrsvvPcdicpP/AKj8imtdUm7f4iQ2553UjA0OJYcpJ70Bt48R1XSOdQYWlktL3Dm4GZ32U99j6qSq/u8zy0J9bKiMa6/9W4cpc2fOHc5V9s+k1LVWqf5IQlImpHX65qRp7yELFdItM1U1P8kIWG4VhuPBP28v0QhZahtQ/NOZqPrdCEVyO0jYEjW197kBdTAtEAQNB8kiFb9sPmp69IEgkCQLGBKhYe4TvH5JELE9qXCuJmb6KdmvkhCA39EjtvNCEEYFz5p1MfNCEADc/XJLU0QhA2NPAfMJr/1/JCFQP0PgPmFUrCTJueZ12P5n1QhEqHAWNQDSTZS4Ad0+KVC0yWlr6fmnuNvrkEIVL6Uq7r+nzCX8P1zQhVlVxY+az+NeQ8XPvD5oQu3H7cc3Wm310TZ+vNIhRK//2Q==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hQSERUUExQUFRQUFBcXFRgUFBQXFRUXFRUYFRgUFxcXHSYfGBkjGRgXHy8gIycqLCwsGB4xNTAqNSYrLCkBCQoKDgwOGg8PGiwkHyQsLCksKSwpLCwsKSwsKiwsLCksLCwvLCwsLCwsLCksLCksLCwsLCwpKSksLCwsLCwsKf/AABEIALIBHAMBIgACEQEDEQH/xAAcAAABBQEBAQAAAAAAAAAAAAAAAQIDBAYFBwj/xABEEAABAwIEAwUFBQQIBgMAAAABAAIRAyEEEjFBBVFhBiJxgZETMqGx8AcUQsHRUmJy4RUjQ4KywtLxFiRTY5KiM5Oj/8QAGQEBAQEBAQEAAAAAAAAAAAAAAAECAwQF/8QAKBEBAQACAQQBBAICAwAAAAAAAAECEQMSEyExQQQyUWEUInGRIzOB/9oADAMBAAIRAxEAPwD1Cm1WGtTWNU7Gr0VkrWqVoSBqka1ZtUoapAkaE8Bc7VKAnJAlWQJUIQCRKklAqEkpUAhCEAhCEAhCEAkSoQCRKkKAQhCBEJUiBEhCckhURuUblMQo3NWpRA8KF4VlzVE9q3EVXhREK05qhcxVEzQpmNSMapmtUtUoapAEgCeAsWqUBOCSE4BZAEqEKAQhCBCvFu3vb2vUxFSlSqOZRY4t7hyl5aYLnOFzJmBpEL0XtN2xpYRry4y4Dut5kiQPKx8CvnrE4kucTudfHf4qK33YXt9WpVWsq1HVKLjDs7i4tk+80m4jlyXtYK+XsI4tM7DfZfRnZX2v3Oj7b/5PZiZ1j8Id+9liespB1kIQqgQhCAQhCAQhCAQhCAQhCBEJUIESQlQgaQmEKQppCoic1RPap3BRuW5RXcFEWqw9QlaRYYFI0JjVKAs1TgE8BNATwsUKEqRKoBCEIBV8fTe5hFNwY/YkZhYzBHI6KwhB4T254RWzj2pqFxeGCzTSps7xDcwOZzveNwJa3Q/hwcL3rt1wVmIdTp+1cyr3nw0ExSdDHb2JMX3g7BZLH9gsNsS1w65uk5bQB8Z8ll6MeG5+YyXYjh1Oti6QqkCnnbmnQ3909Dp5r6RC8b4L2NZRfmcQ8zIAENgbuM+ccua339PGjRc4ZXZGSBcTqREbRB+as/bV+ny149tOhUuEcUbiKTajbB2oOoIsQrVWqGtLiYDQSTyAEkqvNZZdUlau1glzg0c3EAepS0a7XiWkOHNpBHqF4N2y7UOxlXPmIYCfZt2aNrcza/8AJV+yvayvhagLHuLJ7zCZa4DpppuLrMpZp9CITKFUOa1w0cAR4ESE9aQIQhAIQUjTKBUEoQgEISIBCEIAppTk0oGkKNwUrlG5aggcmFSuUZC2iZoUjQmNCkas1TwnBNCcFgKhCEAhCEAhCEHmHafi/suKEn3RlYf4XMH5ldak+DZwiBA96ziO8RebyekbLh/ahgYxQdtUpD1aS0/DKp+zvEs1Bj3uHdYGvuZDgXMva0kTrq7QXK543VsfV4pvCf4XSBecs96Ce7AIk7GBePXmuT2o41loFgPfeSwidATclpFiWkdbK8ceGgvqHKIgB5bflAJ2ga8x0WS45j21azA0tIGYktJIOzSTuYn1Vyy8O2WLffZZiy6hVafw1BHm3+Sd9ovG69Ki+m2kTTq0nN9qA4hhPdIdAMGHCJjXpCi+yen/AFFY86wHowfqn/ao6MI/cAaE9yZgGN3TpPTdSfa+Zyf9teJl0idh0+BV3s1hqtWq1lMCXuABMwJIE+F1zG1JaQTcuGp+vor137NezY7taW5GREEFzn6yRsB8Sn6Zxxl834ejYHCilSZTBkMY1snfKAJU6ELo4hCE2pUDQSSAAJJJgADcnZA5CxnFftQw1IlrCapH7ERPiTceSs9mftAo4t/s8r6b9g4WNp1G6m4vTWqQhCqBCEIBCEIESFKUiBpTHKQpjlqCFyjIUrlGVoStUoUDVKFKJAnBNCULAchCEAhCEAhCEGC+1fBk06NQfhe5h8HAOH+A+qwfA6I+8FppteCC7vNBmQBFwdxPNev9sMEKuEqNOsAs/jBGXTmbea8dwWIDK1NzjAu1xLSQ0kGCQL2K45eMn0vpr/T/ABWpwtJjA5wpNDiCIbTADTJIEgC0Rf4nbN4miANHA6X0sCYvuJG+60+KDoBp8gBlOZrgABMu/DpYeuqzHGcQcxDsoLWjutJOWb5TO8KZenty/Le/ZkfZYCpUd7vtaj/JrGg/EEKPHVvvVEe1ykubnhwlm5gAm5Fh+d5XQdgDhuDmn+JuHJd/E/vO+LiFm+yuKzUC3dlUtNiSWucHgGDZskiVqeLJ+ni4ZLbl+1Cp2Kol2Y0w1p1DiR1zNsBznUQDAWn4SRRa0NLWBoAtORoJEDUkeMem8bqs5gx2eYuTAO0zuQ2d47sarPdo+JHJlaT77AHAuBLTrJgZrDre52Wt9Pl6eia9PR+zHFziKRc6MzXRbcRIP1yXYWO+zR80Kn8YH/qtimFtxm3yufGY8lkC87+13jbmUmUKZMvOZ55NHujzN/7oXoi89+0/gbfZ+3BdnLg0Se6O66LeIHomdsjPHN3Tx51bmSStV2GcfvlCDc1G6DaZO3IFZP7q4G7ST4LbfZn2dr1MVTrZXtpU3Zi8ghpI/A0kQSTYxoJWfa6s9vbglSBC6uRUJEIBCEIEJQgpJQIUxxTiVG5agY4qIlPcVEStCZhUoK57KymbVKUXgU4FVBVKc2qVnQtSiVBnTg9TQmQow5LmUD0JmZQ18TkBc4gNAkn6+roslvpR7QOlgbckuBtqInvdPrVeUdqOFxWJaYDu8bGzhf46+ZW6OPNR7zfvaS4gQJsNYHUQstx8uc/vC9/dsABAJg87Cf0ty5PMfY4uLtzprht44Q2BAYLkNmCbNA5xf3dLnZJw/Ce1q07++7Mc2kNjW+hsPNc3EYFweMp1vAAItadTy32Wl7OYFwdmf77iGtBi4F4E3kujebc1zm66T9vQu12IycPq75mNYP7xa35SfJea9nKNQmu6m5rYy5mvYCC0AuMyRA+rLedu6hGEYD/1WA+THn5hZLsrh5FT/uPAvsGyCdRJ+Qnz3l5zcPpprHf7Wa9SqYbNIwR/Z1t7SWHTxmy43FMJUcZdUz5LnK2G3IuCXEuEu1stZiqjaebNlJgiGFwJgXsLujUmd+sLkYhkh+YEOc0kZt5giASS2OnIBMo9nuNB9luImnWbBkOa6/Igj/Kt0vPfs4qRUqiLZG3/AL2i3oqrXH9r431M/wCSpZXH7S4zDtpZMSRlqbd7a+aW+7BjvWhWOJ8Zp0GF7zA25k8gF4/2s7Umu9zyYGgAOg2CmeevEOHht/tfEabF9h2tBdTeXACe9FxE2c3Wy0XY6q5jTRc0AMJgy3UmS2B1n5LM9heKuOHDHTNOSOeQEZWgbgEnwEeC7+BxADiTlJaASQQWkEzI3jQzfVMZjvqj15YdWGq10olV/bo+8Ls+ZpYlEqv94R7cJpE8olQGuk+8IJyU0lQnEJv3hUTOKjeUz245qKriAFQ5zlGXKF2JTDiQqhM56J4eU9uHPJPGGKm10aHFK0lSNwpT24fqs7XRrZThPNSCinCgmxHfmlAPMqb2CPYnopsQyVyeN4g2ZeD3jABsDl35EtK7polQVcCDBIEiYO99R4GAjtw5zDLdYikDmmoBYNknW7QYOkcvnuqnEJeRDToBsM0nNDSRci07C9iV2uJ4FzHPLiZzNc2wh4MCYEXGkdORXKrPAAHeN26AiANib3On5rla+x1TLzHNpcJh4e9wbabTMDSY9PQbrocDl2KaIIFIb76n5kLica7YCgXUqdMip3Tmc6wkB126zBnpZaT7NsI5+HdVcIL3kakzESb6X2/dU+fDlycsmNnytduKmbDgf91v+B6zHZ0uNGwnvHR0GL5iCd7mw+G/b+0Z5pNo7DM8m1/dAEerlkuz0inET3o0MOnW5Fo119Fm3+yfT/ZGgFUs0qRoGtDbySINpINpEjQcoUeJe0GCTEy47uE95x5CR8VXLnuB0aAYMSZmbh0nLHnt4Ll8RrlsXl2vLX3WkG+wN7n0Vt8PU1n2dmPbH+Bv+Mx8l1+0fbBuHY5rCHVYgA+6083fp8lhMNxOvhqNOllLTX/rswJmo2oAGgEcgBIF7jpOp4L2CBHtMUMzzcUye6wcnR7zuYmNr6rGOV10x87kxx6uvL/TJ0sPiuI1LEkfjqOJyN6dT+6PgLqGrwH2NctDDWy6EOyk6SS0yBqIg8tTK9E49jG0KeRpawkQ0AABo8BpoVwK+HDXkPc0NGpDnFwDoktiwMg8iPNa6NPTwy5Tqv8A45eG40Kbw40qjSzuwWl0iwjMNIFtb8tja43xJvs8tIvLnuYwN9mW6mbmB3nC8forOJwIpuBbJLswcSLmxB5FvOw1BG9tBgMG2qxlSB3LsB/CQHMmOYBI6LUl9Ly5THHbs/eQkOKb1VQ0uqU0Oq67fGqz97b1TXYxvVVnU1GaabZXG4wKUVhzXPjmpAWwrsWy8Jmcc1W9oP8AdRuq9E2LDqo5qGpXHNRuq+CgfUTaHvxA5qI4odVBUq9FAX+Ku2a0be0tGcozk/wz6kWHmrB7QUwLyPEAfmsgzE8vkpKeJIuTPQCF4u/k9vaxasccpk2/y/qnf0y3Zrj4ZP8AUsvhsouGhpI2DQY5SFO17d45Xv8ANZ7+TXZxaKnxphH4h/4n5OIUg4wz970B+SzLajBYD/xp/o1SfeDsHT1Ab6zf4KfyMk7OLv8A/EFC4ztkaiRI6ETIKfS41Sd7rp8Nlkn8M9rHtSP4aYAHWXRm+Kh/4eZTa72JqMdH4XXPIExmPmVf5GR2I2/9It6o/pBvX0WTc91JgLs1Q2B97wmAD8kxnHaYsTkJ1DmubeP3gJ8U/kZL2MWrq8Qp7+OnJeC8Yxri5xzOguJjM6NSdJXp3FeIgUajgR7joM6906LyjFPzOA5uA9SAk5Ln7dseOYY3RmJ4U6k9zHe8MpPi9jXx5Zo8l7N9n2KYzAUWz+2Tbc1HFeXdpa84qsf3wPRjR+S2/YuqRg6c7l5/9z+id24zZeKZTS723ZSeZeQ7Mw5Gw7NmYHRA3He1i09bZnh2FYLOaXBs6RrbaLWI32WvxlMVW5XSBPTY/IrIY/jNOhVcC1/cIbma1jmmIBBYXCQI9R5rWPJMvb1cdmOGvwsV4DXHuNDQdXFwBvYiOhvJkmN1a4N2co1S324khuZzQXACYDabiDJgTLbXLpmVwONcUEUi5rg2q32jYb3nDbMM0TN7zEg+Pa7HYl3snyHOGc5RIsLHLIvueiZ5yTa55SzUreVqdB+TOxrvZmWS33SNMvLQdLDkrLsdTjU+hWZOHD/227iCBB8jMp4oBsd53mTlHN/IEdevRZw5rbp4uxL81z+N1s2Z4cHOnui0EawSbEZfzvzhwDs0Eui0u73eIGpg6AEgn5K5xSoWwGkZmC5g7GIc1osO+Odh5qAN77gYJIsXNE8zImdcs7aXsvTX0JrpT0sVnIp1LZmwzLoS43HdkaEdTIjSVZ4Sz2VTJqHCSMzyQ4yBYgCCLz4Lj1XgGIP4jmEhjgYF2eFto1vN30K+WoHQRsbknZocAZgXnwJKm3PLHcsak12c/mkGIbzVBzlG+gCZJNjPvFeXv5PFeHF0TVbzSGo3mT5fzVDKOvqkI1ufhbwsneyZ7OLoHFU/2XeUfmUPxNO0A+hP5rn5gmPDSIIB6EAj0KvfyOzi6n3un+yfT+aiqYunsHf+K5oa0XAAjSwCHVE7+SdnFZqYhvX0VSrjWDnI5a+gTHVFC+oneyTtYilxMOE5ajejmwfgSj70OvooH1FA6qtd7JntYqtR9Ue7TDp/7jRA8wpqWIrb0v8A9Kf6qZlRSgrha7SKzsVXOlH0rsH+VRU8TjB7uHbc6vxIMfCfJdHOpGVSptdfsxlbEn+ypA83VXR6NYfmrlGnVkZn0wNw2m6T0zud/lTM55qQVD1PQarO25D8XhmvGVzC9s6FzQ0x/ek87hV38HYf7GgBrckmeoDb+qs0a5OoI8S35AlOL/DzU2upVHEcHJaQ11OlaB7Nr7SOrouOihxnA8zINRzoiBJbpsADA9IXSz2TTUU2dMZ6twLJTLWk6EBoLTqIt3AYWDpO/rWE6BwJ8jP5L0/E1XkjKGn+J7m+oDDPmvOMFhBUxJZ3bh5bmEsJBkAiLiAV24772mXiaheM1g6s9wIcCQZG/dA/JbbhZcyixrSRDGi4kA2JNoMTNljMbhicS2mSyczKZLGkMBtsSTaY122Wjo9lqon/AJpwzTOWk1oM+ZTLWp5N38NFXqAgkkwASRJAsOhWJqURUqNDphzhmgEm9zAFydVaq4DEsBmrnbJnO1rSQAZykOBNp2VLCl3tA5oByybnKBtJOV3y9FnGa+XSZeL4W+0OHuxxOuaBlY0tHdsco8LEmOey6PZXEEU3AX7x5wDAvIv8CuJxrEuIYTlmHAxUD9xrGnnddXs9h6vsgA2k4O7xDqhDoNpLch5W8lb9pK07cQ4iQSegAnlHeAjzKr1sUTbLiDBg5QxoPmTBHgqzcPiA4QKLW7w+pm+DYgDorn3Z/wC0BblPxsuQYx2pIfHJzTLSJFizSziLztyVariaefLnyuMkwe+bCM2vdI26C3NmJ4I6oO9U9KbMvgM0n4rK8Z4U1lQskmALnWTf0iF6MOS+nTHPL01WIcwTl0a0kzl3OaXOJmxHoudgePB9cZC6Ni2GtgXME3vfaYsucOzj30QadWAW3a4ktnR1gBl35+K5+FpPoVMr4kXBGhHMHlqt3PfpO5bdabpvEC0Hfq4keVgfUBOo8eY92QOl3KHD5gKhh8zgHASDJ/lYJXU33O8aAMJ+PjzXlcrt2DizdJ978fQrkVG1ctg2ebiR65fyXAxLcez8TCJJAbeQbwZbJAn9ZWpN/LFy18Nt95ETITRiQT/usjh8ZimgZ6BdcXa5t7TaN+llLR4jXM/8vW3/AAg35e8fgE1WetqH4gKJ+LAWePEakkubVDY900HT5EXPoUzEcbLW+6//AOur6WYbpIXJ3/vM6FMfXWepcVqv/sKw/uj/ADEJ4r1TJ9m8cpj/AFeK1pOp1n4hQ/eFn8QzF1CQMlIbEmXfCVVdwzGf9Zvx/wBK3MZ+Y53K/hsWVVMyuuayr5qdtRc3SOg2qE7PyjX4Kkx5+v5KZr1ltda9TNeqDam31ClZUWWlz2sa/AFNdVPSPAk/oog8FJUZytf68fNSqPaASS55B5xbwAaCmfex1jYkWPgP5BOy2ifyVDFDMYDxI2yZtPMIqPimOdAyNJuJuBae8dVkaeDqMxDXtboDElsgRluJnRd81MSXECiWtGjhlzHrAt9eano4U6lt+sAifA2W5l0p9zM9/wBsXOac+fP3WuIkRHlZaL72+pf2r6f7rQPl/NW6dIkXaAeQM/GBsmuwzYNheZtF9yUuezTn4oPaDNWq+Qdmehl3lYTom8FeAagLi2MsiWiRBN5E26Eaq47Bh21xyNx6+arO4VNi03tJIn1GhspMprS+oodocWKjgG6NAvY+9HLoAtDwquwtEUjT6OAm1rxabKphuCtAnL6vn84U+bIbNd6aemqXKWah5+XXOPAF/wCS5D+21AOc2XEt/ZaSD/DEz4a76XT69E1BEw1wIPgfEa7crrk0uzoY6WgNA1ixcNpvpr80x6flnK5fDuYfjwcJc3K3Y5wdRo6cpa7oQst2hrzXJvcNIkRtHpZdcWMlgB0Di4AxyHvLhcWYXVARJMd7l5Hdaw9tzbp4eq1jaYLamZwBNmhpk2gkgHbeVT7Q4oPyENLS2wu2Cx2h1M3A56q5SpksGYiwhoe3OG32B2i2o25Ll8a4plp+zOrnAk5cotyEnfeVrGby8OduvNaTs9UimDLzOomQAJFhIjrqum15523kfzt5rIcE4m4UwGNzRJOYloA6EmLFdvh3FmOzFpcNJGZrmggRYtJgefXmsZY2WtdUdd79BGup2Fk2pSY4Q5oPi0JjMVeDsJNxI8lICDusCIYZoEBoAkaWiNxyUeLY42ygiLy+AegytlWsnVLZVFGlhmtblFIhh1BiL62JJOm6VlOm0QwNbGgbATsY0xb4Ez84CqDFDQsdJ1mXTtrMnTVEL7bU94dHFkeVzC5HEOPPYYFEmwykOac3OAOX6KfE1G5spYQCLW57i9/y6KqcBlLjTqFs6tLjk0A9wgwbahbx18ueX6PwfGRV/A5pGoNjrqCdfmrhHT5qi2nIkPuRBtynQgCPRR08Ob5iQZ/DUEGwvEiFrUZ3XQZUU4d/O6q0qwU7KoSwidjv1U1J6qB9/wBFKHrFdIutKlpm3l5qnTf8lNPwKy0tgpQ5Qtd9BOa7r8lGiVcS0ODSWy73QTc+Aj4qQ+nS1/UfJMHP/dNq4oNjNInSxPyBUVI+nKY2kAdIVTGcaZTEkOPgG/5iFLh+JsfAEzuMpOX+ItkD1TRuLGVI7Dz18U2timt1IE6SQPmgYqfdE+H5KKT2MbJvsrpoxTyfcI8wflopGvdyv4AX8ieiBAw7pW0lKKltvJDnQEVE4dUx9MHW6lcUZk2ipiME1wggHxE/NcrFcIgdxupuA8tt0Ex5WXecfr68lE+do81qZWDjYRwa0Z8jZEAZ5m8c7n4qVzWkxLQRcdel9vA+isnCU8wJptzTrG8621Mqz7AREWG0D4fWyWs6cc4bUPpkg6Q22m8Ek+KnwHB6YGZgi+gdoYgg89R6Dkr7sOCLgEHY6enNVaWDFKzfd5EyJ3iTqU6vCaSVsIAZbmnctIMjwIKlwTgJE6GDo28TEDSxVPFYsnLlc0XuXflMAnwT2Y6Pfa47z7Mtn0sSqL9Kubg6/VvTqnuq2lV6OKlskEHexHmAbxyRUfbl9aoIqtR2YQCBuZF/ACfjCixBOWBAuPe0Mm4gaTdSVKq5ZFfQFsRYyZ6a6nqrIzaKjXBwDRVDTYkObDPFrjfyUeIwrsvvPcdicpP/AKj8imtdUm7f4iQ2553UjA0OJYcpJ70Bt48R1XSOdQYWlktL3Dm4GZ32U99j6qSq/u8zy0J9bKiMa6/9W4cpc2fOHc5V9s+k1LVWqf5IQlImpHX65qRp7yELFdItM1U1P8kIWG4VhuPBP28v0QhZahtQ/NOZqPrdCEVyO0jYEjW197kBdTAtEAQNB8kiFb9sPmp69IEgkCQLGBKhYe4TvH5JELE9qXCuJmb6KdmvkhCA39EjtvNCEEYFz5p1MfNCEADc/XJLU0QhA2NPAfMJr/1/JCFQP0PgPmFUrCTJueZ12P5n1QhEqHAWNQDSTZS4Ad0+KVC0yWlr6fmnuNvrkEIVL6Uq7r+nzCX8P1zQhVlVxY+az+NeQ8XPvD5oQu3H7cc3Wm310TZ+vNIhRK//2Q=="/>
          <p:cNvSpPr>
            <a:spLocks noChangeAspect="1" noChangeArrowheads="1"/>
          </p:cNvSpPr>
          <p:nvPr/>
        </p:nvSpPr>
        <p:spPr bwMode="auto">
          <a:xfrm>
            <a:off x="6731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data:image/jpeg;base64,/9j/4AAQSkZJRgABAQAAAQABAAD/2wCEAAkGBhQSERUUExQUFRQUFBcXFRgUFBQXFRUXFRUYFRgUFxcXHSYfGBkjGRgXHy8gIycqLCwsGB4xNTAqNSYrLCkBCQoKDgwOGg8PGiwkHyQsLCksKSwpLCwsKSwsKiwsLCksLCwvLCwsLCwsLCksLCksLCwsLCwpKSksLCwsLCwsKf/AABEIALIBHAMBIgACEQEDEQH/xAAcAAABBQEBAQAAAAAAAAAAAAAAAQIDBAYFBwj/xABEEAABAwIEAwUFBQQIBgMAAAABAAIRAyEEEjFBBVFhBiJxgZETMqGx8AcUQsHRUmJy4RUjQ4KywtLxFiRTY5KiM5Oj/8QAGQEBAQEBAQEAAAAAAAAAAAAAAAECAwQF/8QAKBEBAQACAQQBBAICAwAAAAAAAAECEQMSEyExQQQyUWEUInGRIzOB/9oADAMBAAIRAxEAPwD1Cm1WGtTWNU7Gr0VkrWqVoSBqka1ZtUoapAkaE8Bc7VKAnJAlWQJUIQCRKklAqEkpUAhCEAhCEAhCEAkSoQCRKkKAQhCBEJUiBEhCckhURuUblMQo3NWpRA8KF4VlzVE9q3EVXhREK05qhcxVEzQpmNSMapmtUtUoapAEgCeAsWqUBOCSE4BZAEqEKAQhCBCvFu3vb2vUxFSlSqOZRY4t7hyl5aYLnOFzJmBpEL0XtN2xpYRry4y4Dut5kiQPKx8CvnrE4kucTudfHf4qK33YXt9WpVWsq1HVKLjDs7i4tk+80m4jlyXtYK+XsI4tM7DfZfRnZX2v3Oj7b/5PZiZ1j8Id+9liespB1kIQqgQhCAQhCAQhCAQhCAQhCBEJUIESQlQgaQmEKQppCoic1RPap3BRuW5RXcFEWqw9QlaRYYFI0JjVKAs1TgE8BNATwsUKEqRKoBCEIBV8fTe5hFNwY/YkZhYzBHI6KwhB4T254RWzj2pqFxeGCzTSps7xDcwOZzveNwJa3Q/hwcL3rt1wVmIdTp+1cyr3nw0ExSdDHb2JMX3g7BZLH9gsNsS1w65uk5bQB8Z8ll6MeG5+YyXYjh1Oti6QqkCnnbmnQ3909Dp5r6RC8b4L2NZRfmcQ8zIAENgbuM+ccua339PGjRc4ZXZGSBcTqREbRB+as/bV+ny149tOhUuEcUbiKTajbB2oOoIsQrVWqGtLiYDQSTyAEkqvNZZdUlau1glzg0c3EAepS0a7XiWkOHNpBHqF4N2y7UOxlXPmIYCfZt2aNrcza/8AJV+yvayvhagLHuLJ7zCZa4DpppuLrMpZp9CITKFUOa1w0cAR4ESE9aQIQhAIQUjTKBUEoQgEISIBCEIAppTk0oGkKNwUrlG5aggcmFSuUZC2iZoUjQmNCkas1TwnBNCcFgKhCEAhCEAhCEHmHafi/suKEn3RlYf4XMH5ldak+DZwiBA96ziO8RebyekbLh/ahgYxQdtUpD1aS0/DKp+zvEs1Bj3uHdYGvuZDgXMva0kTrq7QXK543VsfV4pvCf4XSBecs96Ce7AIk7GBePXmuT2o41loFgPfeSwidATclpFiWkdbK8ceGgvqHKIgB5bflAJ2ga8x0WS45j21azA0tIGYktJIOzSTuYn1Vyy8O2WLffZZiy6hVafw1BHm3+Sd9ovG69Ki+m2kTTq0nN9qA4hhPdIdAMGHCJjXpCi+yen/AFFY86wHowfqn/ao6MI/cAaE9yZgGN3TpPTdSfa+Zyf9teJl0idh0+BV3s1hqtWq1lMCXuABMwJIE+F1zG1JaQTcuGp+vor137NezY7taW5GREEFzn6yRsB8Sn6Zxxl834ejYHCilSZTBkMY1snfKAJU6ELo4hCE2pUDQSSAAJJJgADcnZA5CxnFftQw1IlrCapH7ERPiTceSs9mftAo4t/s8r6b9g4WNp1G6m4vTWqQhCqBCEIBCEIESFKUiBpTHKQpjlqCFyjIUrlGVoStUoUDVKFKJAnBNCULAchCEAhCEAhCEGC+1fBk06NQfhe5h8HAOH+A+qwfA6I+8FppteCC7vNBmQBFwdxPNev9sMEKuEqNOsAs/jBGXTmbea8dwWIDK1NzjAu1xLSQ0kGCQL2K45eMn0vpr/T/ABWpwtJjA5wpNDiCIbTADTJIEgC0Rf4nbN4miANHA6X0sCYvuJG+60+KDoBp8gBlOZrgABMu/DpYeuqzHGcQcxDsoLWjutJOWb5TO8KZenty/Le/ZkfZYCpUd7vtaj/JrGg/EEKPHVvvVEe1ykubnhwlm5gAm5Fh+d5XQdgDhuDmn+JuHJd/E/vO+LiFm+yuKzUC3dlUtNiSWucHgGDZskiVqeLJ+ni4ZLbl+1Cp2Kol2Y0w1p1DiR1zNsBznUQDAWn4SRRa0NLWBoAtORoJEDUkeMem8bqs5gx2eYuTAO0zuQ2d47sarPdo+JHJlaT77AHAuBLTrJgZrDre52Wt9Pl6eia9PR+zHFziKRc6MzXRbcRIP1yXYWO+zR80Kn8YH/qtimFtxm3yufGY8lkC87+13jbmUmUKZMvOZ55NHujzN/7oXoi89+0/gbfZ+3BdnLg0Se6O66LeIHomdsjPHN3Tx51bmSStV2GcfvlCDc1G6DaZO3IFZP7q4G7ST4LbfZn2dr1MVTrZXtpU3Zi8ghpI/A0kQSTYxoJWfa6s9vbglSBC6uRUJEIBCEIEJQgpJQIUxxTiVG5agY4qIlPcVEStCZhUoK57KymbVKUXgU4FVBVKc2qVnQtSiVBnTg9TQmQow5LmUD0JmZQ18TkBc4gNAkn6+roslvpR7QOlgbckuBtqInvdPrVeUdqOFxWJaYDu8bGzhf46+ZW6OPNR7zfvaS4gQJsNYHUQstx8uc/vC9/dsABAJg87Cf0ty5PMfY4uLtzprht44Q2BAYLkNmCbNA5xf3dLnZJw/Ce1q07++7Mc2kNjW+hsPNc3EYFweMp1vAAItadTy32Wl7OYFwdmf77iGtBi4F4E3kujebc1zm66T9vQu12IycPq75mNYP7xa35SfJea9nKNQmu6m5rYy5mvYCC0AuMyRA+rLedu6hGEYD/1WA+THn5hZLsrh5FT/uPAvsGyCdRJ+Qnz3l5zcPpprHf7Wa9SqYbNIwR/Z1t7SWHTxmy43FMJUcZdUz5LnK2G3IuCXEuEu1stZiqjaebNlJgiGFwJgXsLujUmd+sLkYhkh+YEOc0kZt5giASS2OnIBMo9nuNB9luImnWbBkOa6/Igj/Kt0vPfs4qRUqiLZG3/AL2i3oqrXH9r431M/wCSpZXH7S4zDtpZMSRlqbd7a+aW+7BjvWhWOJ8Zp0GF7zA25k8gF4/2s7Umu9zyYGgAOg2CmeevEOHht/tfEabF9h2tBdTeXACe9FxE2c3Wy0XY6q5jTRc0AMJgy3UmS2B1n5LM9heKuOHDHTNOSOeQEZWgbgEnwEeC7+BxADiTlJaASQQWkEzI3jQzfVMZjvqj15YdWGq10olV/bo+8Ls+ZpYlEqv94R7cJpE8olQGuk+8IJyU0lQnEJv3hUTOKjeUz245qKriAFQ5zlGXKF2JTDiQqhM56J4eU9uHPJPGGKm10aHFK0lSNwpT24fqs7XRrZThPNSCinCgmxHfmlAPMqb2CPYnopsQyVyeN4g2ZeD3jABsDl35EtK7polQVcCDBIEiYO99R4GAjtw5zDLdYikDmmoBYNknW7QYOkcvnuqnEJeRDToBsM0nNDSRci07C9iV2uJ4FzHPLiZzNc2wh4MCYEXGkdORXKrPAAHeN26AiANib3On5rla+x1TLzHNpcJh4e9wbabTMDSY9PQbrocDl2KaIIFIb76n5kLica7YCgXUqdMip3Tmc6wkB126zBnpZaT7NsI5+HdVcIL3kakzESb6X2/dU+fDlycsmNnytduKmbDgf91v+B6zHZ0uNGwnvHR0GL5iCd7mw+G/b+0Z5pNo7DM8m1/dAEerlkuz0inET3o0MOnW5Fo119Fm3+yfT/ZGgFUs0qRoGtDbySINpINpEjQcoUeJe0GCTEy47uE95x5CR8VXLnuB0aAYMSZmbh0nLHnt4Ll8RrlsXl2vLX3WkG+wN7n0Vt8PU1n2dmPbH+Bv+Mx8l1+0fbBuHY5rCHVYgA+6083fp8lhMNxOvhqNOllLTX/rswJmo2oAGgEcgBIF7jpOp4L2CBHtMUMzzcUye6wcnR7zuYmNr6rGOV10x87kxx6uvL/TJ0sPiuI1LEkfjqOJyN6dT+6PgLqGrwH2NctDDWy6EOyk6SS0yBqIg8tTK9E49jG0KeRpawkQ0AABo8BpoVwK+HDXkPc0NGpDnFwDoktiwMg8iPNa6NPTwy5Tqv8A45eG40Kbw40qjSzuwWl0iwjMNIFtb8tja43xJvs8tIvLnuYwN9mW6mbmB3nC8forOJwIpuBbJLswcSLmxB5FvOw1BG9tBgMG2qxlSB3LsB/CQHMmOYBI6LUl9Ly5THHbs/eQkOKb1VQ0uqU0Oq67fGqz97b1TXYxvVVnU1GaabZXG4wKUVhzXPjmpAWwrsWy8Jmcc1W9oP8AdRuq9E2LDqo5qGpXHNRuq+CgfUTaHvxA5qI4odVBUq9FAX+Ku2a0be0tGcozk/wz6kWHmrB7QUwLyPEAfmsgzE8vkpKeJIuTPQCF4u/k9vaxasccpk2/y/qnf0y3Zrj4ZP8AUsvhsouGhpI2DQY5SFO17d45Xv8ANZ7+TXZxaKnxphH4h/4n5OIUg4wz970B+SzLajBYD/xp/o1SfeDsHT1Ab6zf4KfyMk7OLv8A/EFC4ztkaiRI6ETIKfS41Sd7rp8Nlkn8M9rHtSP4aYAHWXRm+Kh/4eZTa72JqMdH4XXPIExmPmVf5GR2I2/9It6o/pBvX0WTc91JgLs1Q2B97wmAD8kxnHaYsTkJ1DmubeP3gJ8U/kZL2MWrq8Qp7+OnJeC8Yxri5xzOguJjM6NSdJXp3FeIgUajgR7joM6906LyjFPzOA5uA9SAk5Ln7dseOYY3RmJ4U6k9zHe8MpPi9jXx5Zo8l7N9n2KYzAUWz+2Tbc1HFeXdpa84qsf3wPRjR+S2/YuqRg6c7l5/9z+id24zZeKZTS723ZSeZeQ7Mw5Gw7NmYHRA3He1i09bZnh2FYLOaXBs6RrbaLWI32WvxlMVW5XSBPTY/IrIY/jNOhVcC1/cIbma1jmmIBBYXCQI9R5rWPJMvb1cdmOGvwsV4DXHuNDQdXFwBvYiOhvJkmN1a4N2co1S324khuZzQXACYDabiDJgTLbXLpmVwONcUEUi5rg2q32jYb3nDbMM0TN7zEg+Pa7HYl3snyHOGc5RIsLHLIvueiZ5yTa55SzUreVqdB+TOxrvZmWS33SNMvLQdLDkrLsdTjU+hWZOHD/227iCBB8jMp4oBsd53mTlHN/IEdevRZw5rbp4uxL81z+N1s2Z4cHOnui0EawSbEZfzvzhwDs0Eui0u73eIGpg6AEgn5K5xSoWwGkZmC5g7GIc1osO+Odh5qAN77gYJIsXNE8zImdcs7aXsvTX0JrpT0sVnIp1LZmwzLoS43HdkaEdTIjSVZ4Sz2VTJqHCSMzyQ4yBYgCCLz4Lj1XgGIP4jmEhjgYF2eFto1vN30K+WoHQRsbknZocAZgXnwJKm3PLHcsak12c/mkGIbzVBzlG+gCZJNjPvFeXv5PFeHF0TVbzSGo3mT5fzVDKOvqkI1ufhbwsneyZ7OLoHFU/2XeUfmUPxNO0A+hP5rn5gmPDSIIB6EAj0KvfyOzi6n3un+yfT+aiqYunsHf+K5oa0XAAjSwCHVE7+SdnFZqYhvX0VSrjWDnI5a+gTHVFC+oneyTtYilxMOE5ajejmwfgSj70OvooH1FA6qtd7JntYqtR9Ue7TDp/7jRA8wpqWIrb0v8A9Kf6qZlRSgrha7SKzsVXOlH0rsH+VRU8TjB7uHbc6vxIMfCfJdHOpGVSptdfsxlbEn+ypA83VXR6NYfmrlGnVkZn0wNw2m6T0zud/lTM55qQVD1PQarO25D8XhmvGVzC9s6FzQ0x/ek87hV38HYf7GgBrckmeoDb+qs0a5OoI8S35AlOL/DzU2upVHEcHJaQ11OlaB7Nr7SOrouOihxnA8zINRzoiBJbpsADA9IXSz2TTUU2dMZ6twLJTLWk6EBoLTqIt3AYWDpO/rWE6BwJ8jP5L0/E1XkjKGn+J7m+oDDPmvOMFhBUxJZ3bh5bmEsJBkAiLiAV24772mXiaheM1g6s9wIcCQZG/dA/JbbhZcyixrSRDGi4kA2JNoMTNljMbhicS2mSyczKZLGkMBtsSTaY122Wjo9lqon/AJpwzTOWk1oM+ZTLWp5N38NFXqAgkkwASRJAsOhWJqURUqNDphzhmgEm9zAFydVaq4DEsBmrnbJnO1rSQAZykOBNp2VLCl3tA5oByybnKBtJOV3y9FnGa+XSZeL4W+0OHuxxOuaBlY0tHdsco8LEmOey6PZXEEU3AX7x5wDAvIv8CuJxrEuIYTlmHAxUD9xrGnnddXs9h6vsgA2k4O7xDqhDoNpLch5W8lb9pK07cQ4iQSegAnlHeAjzKr1sUTbLiDBg5QxoPmTBHgqzcPiA4QKLW7w+pm+DYgDorn3Z/wC0BblPxsuQYx2pIfHJzTLSJFizSziLztyVariaefLnyuMkwe+bCM2vdI26C3NmJ4I6oO9U9KbMvgM0n4rK8Z4U1lQskmALnWTf0iF6MOS+nTHPL01WIcwTl0a0kzl3OaXOJmxHoudgePB9cZC6Ni2GtgXME3vfaYsucOzj30QadWAW3a4ktnR1gBl35+K5+FpPoVMr4kXBGhHMHlqt3PfpO5bdabpvEC0Hfq4keVgfUBOo8eY92QOl3KHD5gKhh8zgHASDJ/lYJXU33O8aAMJ+PjzXlcrt2DizdJ978fQrkVG1ctg2ebiR65fyXAxLcez8TCJJAbeQbwZbJAn9ZWpN/LFy18Nt95ETITRiQT/usjh8ZimgZ6BdcXa5t7TaN+llLR4jXM/8vW3/AAg35e8fgE1WetqH4gKJ+LAWePEakkubVDY900HT5EXPoUzEcbLW+6//AOur6WYbpIXJ3/vM6FMfXWepcVqv/sKw/uj/ADEJ4r1TJ9m8cpj/AFeK1pOp1n4hQ/eFn8QzF1CQMlIbEmXfCVVdwzGf9Zvx/wBK3MZ+Y53K/hsWVVMyuuayr5qdtRc3SOg2qE7PyjX4Kkx5+v5KZr1ltda9TNeqDam31ClZUWWlz2sa/AFNdVPSPAk/oog8FJUZytf68fNSqPaASS55B5xbwAaCmfex1jYkWPgP5BOy2ifyVDFDMYDxI2yZtPMIqPimOdAyNJuJuBae8dVkaeDqMxDXtboDElsgRluJnRd81MSXECiWtGjhlzHrAt9eano4U6lt+sAifA2W5l0p9zM9/wBsXOac+fP3WuIkRHlZaL72+pf2r6f7rQPl/NW6dIkXaAeQM/GBsmuwzYNheZtF9yUuezTn4oPaDNWq+Qdmehl3lYTom8FeAagLi2MsiWiRBN5E26Eaq47Bh21xyNx6+arO4VNi03tJIn1GhspMprS+oodocWKjgG6NAvY+9HLoAtDwquwtEUjT6OAm1rxabKphuCtAnL6vn84U+bIbNd6aemqXKWah5+XXOPAF/wCS5D+21AOc2XEt/ZaSD/DEz4a76XT69E1BEw1wIPgfEa7crrk0uzoY6WgNA1ixcNpvpr80x6flnK5fDuYfjwcJc3K3Y5wdRo6cpa7oQst2hrzXJvcNIkRtHpZdcWMlgB0Di4AxyHvLhcWYXVARJMd7l5Hdaw9tzbp4eq1jaYLamZwBNmhpk2gkgHbeVT7Q4oPyENLS2wu2Cx2h1M3A56q5SpksGYiwhoe3OG32B2i2o25Ll8a4plp+zOrnAk5cotyEnfeVrGby8OduvNaTs9UimDLzOomQAJFhIjrqum15523kfzt5rIcE4m4UwGNzRJOYloA6EmLFdvh3FmOzFpcNJGZrmggRYtJgefXmsZY2WtdUdd79BGup2Fk2pSY4Q5oPi0JjMVeDsJNxI8lICDusCIYZoEBoAkaWiNxyUeLY42ygiLy+AegytlWsnVLZVFGlhmtblFIhh1BiL62JJOm6VlOm0QwNbGgbATsY0xb4Ez84CqDFDQsdJ1mXTtrMnTVEL7bU94dHFkeVzC5HEOPPYYFEmwykOac3OAOX6KfE1G5spYQCLW57i9/y6KqcBlLjTqFs6tLjk0A9wgwbahbx18ueX6PwfGRV/A5pGoNjrqCdfmrhHT5qi2nIkPuRBtynQgCPRR08Ob5iQZ/DUEGwvEiFrUZ3XQZUU4d/O6q0qwU7KoSwidjv1U1J6qB9/wBFKHrFdIutKlpm3l5qnTf8lNPwKy0tgpQ5Qtd9BOa7r8lGiVcS0ODSWy73QTc+Aj4qQ+nS1/UfJMHP/dNq4oNjNInSxPyBUVI+nKY2kAdIVTGcaZTEkOPgG/5iFLh+JsfAEzuMpOX+ItkD1TRuLGVI7Dz18U2timt1IE6SQPmgYqfdE+H5KKT2MbJvsrpoxTyfcI8wflopGvdyv4AX8ieiBAw7pW0lKKltvJDnQEVE4dUx9MHW6lcUZk2ipiME1wggHxE/NcrFcIgdxupuA8tt0Ex5WXecfr68lE+do81qZWDjYRwa0Z8jZEAZ5m8c7n4qVzWkxLQRcdel9vA+isnCU8wJptzTrG8621Mqz7AREWG0D4fWyWs6cc4bUPpkg6Q22m8Ek+KnwHB6YGZgi+gdoYgg89R6Dkr7sOCLgEHY6enNVaWDFKzfd5EyJ3iTqU6vCaSVsIAZbmnctIMjwIKlwTgJE6GDo28TEDSxVPFYsnLlc0XuXflMAnwT2Y6Pfa47z7Mtn0sSqL9Kubg6/VvTqnuq2lV6OKlskEHexHmAbxyRUfbl9aoIqtR2YQCBuZF/ACfjCixBOWBAuPe0Mm4gaTdSVKq5ZFfQFsRYyZ6a6nqrIzaKjXBwDRVDTYkObDPFrjfyUeIwrsvvPcdicpP/AKj8imtdUm7f4iQ2553UjA0OJYcpJ70Bt48R1XSOdQYWlktL3Dm4GZ32U99j6qSq/u8zy0J9bKiMa6/9W4cpc2fOHc5V9s+k1LVWqf5IQlImpHX65qRp7yELFdItM1U1P8kIWG4VhuPBP28v0QhZahtQ/NOZqPrdCEVyO0jYEjW197kBdTAtEAQNB8kiFb9sPmp69IEgkCQLGBKhYe4TvH5JELE9qXCuJmb6KdmvkhCA39EjtvNCEEYFz5p1MfNCEADc/XJLU0QhA2NPAfMJr/1/JCFQP0PgPmFUrCTJueZ12P5n1QhEqHAWNQDSTZS4Ad0+KVC0yWlr6fmnuNvrkEIVL6Uq7r+nzCX8P1zQhVlVxY+az+NeQ8XPvD5oQu3H7cc3Wm310TZ+vNIhRK//2Q=="/>
          <p:cNvSpPr>
            <a:spLocks noChangeAspect="1" noChangeArrowheads="1"/>
          </p:cNvSpPr>
          <p:nvPr/>
        </p:nvSpPr>
        <p:spPr bwMode="auto">
          <a:xfrm>
            <a:off x="825500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64426"/>
            <a:ext cx="4495800" cy="2817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0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know or to be acquainted or familiar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CONOCER</a:t>
            </a:r>
          </a:p>
          <a:p>
            <a:endParaRPr lang="en-US" dirty="0"/>
          </a:p>
          <a:p>
            <a:r>
              <a:rPr lang="en-US" dirty="0" err="1" smtClean="0"/>
              <a:t>Conozco</a:t>
            </a:r>
            <a:r>
              <a:rPr lang="en-US" dirty="0" smtClean="0"/>
              <a:t>			</a:t>
            </a:r>
            <a:r>
              <a:rPr lang="en-US" dirty="0" err="1" smtClean="0"/>
              <a:t>Conocemos</a:t>
            </a:r>
            <a:endParaRPr lang="en-US" dirty="0" smtClean="0"/>
          </a:p>
          <a:p>
            <a:r>
              <a:rPr lang="en-US" dirty="0" err="1" smtClean="0"/>
              <a:t>Conoces</a:t>
            </a:r>
            <a:endParaRPr lang="en-US" dirty="0" smtClean="0"/>
          </a:p>
          <a:p>
            <a:r>
              <a:rPr lang="en-US" dirty="0" err="1" smtClean="0"/>
              <a:t>Conoce</a:t>
            </a:r>
            <a:r>
              <a:rPr lang="en-US" dirty="0" smtClean="0"/>
              <a:t>			</a:t>
            </a:r>
            <a:r>
              <a:rPr lang="en-US" dirty="0" err="1" smtClean="0"/>
              <a:t>Conocen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Usa</a:t>
            </a:r>
            <a:r>
              <a:rPr lang="en-US" dirty="0" smtClean="0"/>
              <a:t> la forma </a:t>
            </a:r>
            <a:r>
              <a:rPr lang="en-US" dirty="0" err="1" smtClean="0"/>
              <a:t>correcta</a:t>
            </a:r>
            <a:r>
              <a:rPr lang="en-US" dirty="0" smtClean="0"/>
              <a:t> de “</a:t>
            </a:r>
            <a:r>
              <a:rPr lang="en-US" dirty="0" err="1" smtClean="0"/>
              <a:t>conocer</a:t>
            </a:r>
            <a:r>
              <a:rPr lang="en-US" dirty="0" smtClean="0"/>
              <a:t>” a </a:t>
            </a:r>
            <a:r>
              <a:rPr lang="en-US" dirty="0" err="1" smtClean="0"/>
              <a:t>completar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frases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conozco</a:t>
            </a:r>
            <a:r>
              <a:rPr lang="en-US" dirty="0" smtClean="0"/>
              <a:t> a Susana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u="sng" dirty="0" err="1" smtClean="0"/>
              <a:t>conocemos</a:t>
            </a:r>
            <a:r>
              <a:rPr lang="en-US" dirty="0" smtClean="0"/>
              <a:t> a los amigos de </a:t>
            </a:r>
            <a:r>
              <a:rPr lang="en-US" dirty="0" err="1" smtClean="0"/>
              <a:t>Pepe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b="1" u="sng" dirty="0" err="1" smtClean="0"/>
              <a:t>conozco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Ella </a:t>
            </a:r>
            <a:r>
              <a:rPr lang="en-US" b="1" u="sng" dirty="0" err="1" smtClean="0"/>
              <a:t>conoce</a:t>
            </a:r>
            <a:r>
              <a:rPr lang="en-US" b="1" dirty="0" smtClean="0"/>
              <a:t> </a:t>
            </a:r>
            <a:r>
              <a:rPr lang="en-US" dirty="0" smtClean="0"/>
              <a:t>a mi </a:t>
            </a:r>
            <a:r>
              <a:rPr lang="en-US" dirty="0" err="1" smtClean="0"/>
              <a:t>madre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9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¿Lo </a:t>
            </a:r>
            <a:r>
              <a:rPr lang="en-US" dirty="0" err="1" smtClean="0"/>
              <a:t>conoces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 descr="http://t2.gstatic.com/images?q=tbn:ANd9GcQGbSEWJbdDXHjAlYpKzhXnsl6l4lomjViem7JJNY8V3Ns0NuSXaQ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2981325" cy="3722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¿La </a:t>
            </a:r>
            <a:r>
              <a:rPr lang="en-US" dirty="0" err="1" smtClean="0"/>
              <a:t>conoces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6" name="Picture 2" descr="http://www.fastcelebrityimages.com/wp-content/uploads/2011/04/Kate-Middleto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098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¿Lo </a:t>
            </a:r>
            <a:r>
              <a:rPr lang="en-US" dirty="0" err="1" smtClean="0"/>
              <a:t>conoces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7410" name="Picture 2" descr="http://static2.dmcdn.net/static/video/221/753/31357122:jpeg_preview_large.jpg?201105121202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7432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¿Lo </a:t>
            </a:r>
            <a:r>
              <a:rPr lang="en-US" dirty="0" err="1" smtClean="0"/>
              <a:t>conoces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crenk.com/wp-content/uploads/2010/02/billgates_davos2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133600"/>
            <a:ext cx="4286250" cy="2962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4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Usa</a:t>
            </a:r>
            <a:r>
              <a:rPr lang="en-US" dirty="0" smtClean="0"/>
              <a:t> la forma </a:t>
            </a:r>
            <a:r>
              <a:rPr lang="en-US" dirty="0" err="1" smtClean="0"/>
              <a:t>correcta</a:t>
            </a:r>
            <a:r>
              <a:rPr lang="en-US" dirty="0" smtClean="0"/>
              <a:t> de “</a:t>
            </a:r>
            <a:r>
              <a:rPr lang="en-US" dirty="0" err="1" smtClean="0"/>
              <a:t>conocer</a:t>
            </a:r>
            <a:r>
              <a:rPr lang="en-US" dirty="0" smtClean="0"/>
              <a:t>” a </a:t>
            </a:r>
            <a:r>
              <a:rPr lang="en-US" dirty="0" err="1" smtClean="0"/>
              <a:t>completar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frases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_________ a Susana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_____________ a los amigos de </a:t>
            </a:r>
            <a:r>
              <a:rPr lang="en-US" dirty="0" err="1" smtClean="0"/>
              <a:t>Pepe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___________________.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Ella____________a</a:t>
            </a:r>
            <a:r>
              <a:rPr lang="en-US" dirty="0" smtClean="0"/>
              <a:t> mi </a:t>
            </a:r>
            <a:r>
              <a:rPr lang="en-US" dirty="0" err="1" smtClean="0"/>
              <a:t>madre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¿La </a:t>
            </a:r>
            <a:r>
              <a:rPr lang="en-US" dirty="0" err="1" smtClean="0"/>
              <a:t>conoces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8434" name="Picture 2" descr="http://wegathernews.com/wp-content/uploads/2009/09/princess_diana_1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362200"/>
            <a:ext cx="36957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172</Words>
  <Application>Microsoft Office PowerPoint</Application>
  <PresentationFormat>On-screen Show (4:3)</PresentationFormat>
  <Paragraphs>41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El verbo conocer</vt:lpstr>
      <vt:lpstr>To know or to be acquainted or familiar with</vt:lpstr>
      <vt:lpstr>PowerPoint Presentation</vt:lpstr>
      <vt:lpstr>PowerPoint Presentation</vt:lpstr>
      <vt:lpstr>PowerPoint Presentation</vt:lpstr>
      <vt:lpstr>PowerPoint Presentation</vt:lpstr>
      <vt:lpstr>¿Lo conoces?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¿Lo conoces?</vt:lpstr>
      <vt:lpstr>CONJUGA LOS VERBOS</vt:lpstr>
      <vt:lpstr>conocen</vt:lpstr>
      <vt:lpstr>conozco</vt:lpstr>
      <vt:lpstr>conoces</vt:lpstr>
      <vt:lpstr>conocemos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verbo conocer</dc:title>
  <dc:creator>Windows User</dc:creator>
  <cp:lastModifiedBy>Windows User</cp:lastModifiedBy>
  <cp:revision>11</cp:revision>
  <dcterms:created xsi:type="dcterms:W3CDTF">2011-05-18T12:07:45Z</dcterms:created>
  <dcterms:modified xsi:type="dcterms:W3CDTF">2013-04-11T15:44:37Z</dcterms:modified>
</cp:coreProperties>
</file>