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7" r:id="rId5"/>
    <p:sldId id="274" r:id="rId6"/>
    <p:sldId id="261" r:id="rId7"/>
    <p:sldId id="277" r:id="rId8"/>
    <p:sldId id="263" r:id="rId9"/>
    <p:sldId id="259" r:id="rId10"/>
    <p:sldId id="260" r:id="rId11"/>
    <p:sldId id="262" r:id="rId12"/>
    <p:sldId id="275" r:id="rId13"/>
    <p:sldId id="266" r:id="rId14"/>
    <p:sldId id="268" r:id="rId15"/>
    <p:sldId id="269" r:id="rId16"/>
    <p:sldId id="257" r:id="rId17"/>
    <p:sldId id="270" r:id="rId18"/>
    <p:sldId id="271" r:id="rId19"/>
    <p:sldId id="272" r:id="rId20"/>
    <p:sldId id="276" r:id="rId21"/>
    <p:sldId id="273" r:id="rId22"/>
    <p:sldId id="258" r:id="rId23"/>
    <p:sldId id="278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F7BD-8204-4647-9300-A1E1060C6A70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2880-B814-451A-859E-F086C2EFC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OCGJ-OTqUgwGPM&amp;tbnid=XVrCO3YxtANcUM:&amp;ved=0CAUQjRw&amp;url=http%3A%2F%2Fwww.goya.com%2Fenglish%2Frecipes%2Fbistec-encebollado&amp;ei=DBWVUd3VLY240gHTi4DoCg&amp;bvm=bv.46471029,d.dmg&amp;psig=AFQjCNG6GAysyOBBlY6jKNysxikyU0ITkA&amp;ust=136881112464096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NKc4yOS53ws23M&amp;tbnid=52C8w8Y_1dFJTM:&amp;ved=0CAUQjRw&amp;url=http://www.aliaco.com/tapas-appetizers-from-spain/&amp;ei=FAmRUYnJOKPL0gG0soGYCQ&amp;bvm=bv.46340616,d.dmQ&amp;psig=AFQjCNFqfJDWBIvQnXMhiceI-TIFF8eZuQ&amp;ust=136854592316137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8HzUWW4R5C2vGM&amp;tbnid=TOF5HVw95QGNwM:&amp;ved=0CAUQjRw&amp;url=http%3A%2F%2Fwww.foodnetwork.com%2Frecipes%2Fina-garten%2Fgrilled-pork-chops-recipe%2F&amp;ei=uxSVUb2IHYf30gGehICYBA&amp;bvm=bv.46471029,d.dmg&amp;psig=AFQjCNGmpUy5dMMOCnMep0QkUJmkWdj-vw&amp;ust=136881102598789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r>
              <a:rPr lang="en-US" dirty="0" smtClean="0"/>
              <a:t> de </a:t>
            </a:r>
            <a:r>
              <a:rPr lang="en-US" dirty="0" err="1" smtClean="0"/>
              <a:t>Unidad</a:t>
            </a:r>
            <a:r>
              <a:rPr lang="en-US" dirty="0" smtClean="0"/>
              <a:t> 7 </a:t>
            </a:r>
            <a:r>
              <a:rPr lang="en-US" dirty="0" err="1" smtClean="0"/>
              <a:t>lista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bistec</a:t>
            </a:r>
            <a:r>
              <a:rPr lang="en-US" dirty="0" smtClean="0"/>
              <a:t> </a:t>
            </a:r>
            <a:r>
              <a:rPr lang="en-US" dirty="0" err="1" smtClean="0"/>
              <a:t>encebollado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carne con </a:t>
            </a:r>
            <a:r>
              <a:rPr lang="en-US" dirty="0" err="1" smtClean="0"/>
              <a:t>cebollas</a:t>
            </a:r>
            <a:endParaRPr lang="en-US" dirty="0"/>
          </a:p>
        </p:txBody>
      </p:sp>
      <p:pic>
        <p:nvPicPr>
          <p:cNvPr id="2050" name="Picture 2" descr="http://www.goya.com/english/recipes/images_recipe/recipe0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343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habichuelas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farm1.static.flickr.com/211/493180358_934a35cb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762500" cy="3571875"/>
          </a:xfrm>
          <a:prstGeom prst="rect">
            <a:avLst/>
          </a:prstGeom>
          <a:noFill/>
        </p:spPr>
      </p:pic>
      <p:pic>
        <p:nvPicPr>
          <p:cNvPr id="11268" name="Picture 4" descr="http://www.saboresdemiisla.com/images/P/habichuelas%20blancas%20go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81100"/>
            <a:ext cx="4257675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El </a:t>
            </a:r>
            <a:r>
              <a:rPr lang="en-US" dirty="0" err="1" smtClean="0"/>
              <a:t>arroz</a:t>
            </a:r>
            <a:r>
              <a:rPr lang="en-US" dirty="0" smtClean="0"/>
              <a:t> con </a:t>
            </a:r>
            <a:r>
              <a:rPr lang="en-US" dirty="0" err="1" smtClean="0"/>
              <a:t>gandules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recetasdelujo.com/wp-content/uploads/2010/08/Arroz-con-gand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5648325" cy="4219575"/>
          </a:xfrm>
          <a:prstGeom prst="rect">
            <a:avLst/>
          </a:prstGeom>
          <a:noFill/>
        </p:spPr>
      </p:pic>
      <p:pic>
        <p:nvPicPr>
          <p:cNvPr id="32772" name="Picture 4" descr="http://labodeguitacubana.com/images/Gandules%20en%20Lata%2015.5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5444"/>
            <a:ext cx="2325472" cy="309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lechón</a:t>
            </a:r>
            <a:r>
              <a:rPr lang="en-US" dirty="0" smtClean="0"/>
              <a:t> </a:t>
            </a:r>
            <a:r>
              <a:rPr lang="en-US" dirty="0" err="1" smtClean="0"/>
              <a:t>asado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blogs.miaminewtimes.com/crossfade/lechon-asado-carne-puerco_twothirdb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33528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lancastria.net/blog/wp-content/uploads/2010/12/garlic_1_lancast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14600"/>
            <a:ext cx="376237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fideos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foodsubs.com/Photos/r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00128"/>
            <a:ext cx="4248150" cy="324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aceite</a:t>
            </a:r>
            <a:r>
              <a:rPr lang="en-US" dirty="0" smtClean="0"/>
              <a:t> de </a:t>
            </a:r>
            <a:r>
              <a:rPr lang="en-US" dirty="0" err="1" smtClean="0"/>
              <a:t>oliva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4" descr="http://www.aceiteslacanal.com/catalog/images/0002%20Pasamar%20Aceite%20de%20Oliva%20S.Sueve,%205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1371600"/>
            <a:ext cx="3371850" cy="4724401"/>
          </a:xfrm>
          <a:prstGeom prst="rect">
            <a:avLst/>
          </a:prstGeom>
          <a:noFill/>
        </p:spPr>
      </p:pic>
      <p:pic>
        <p:nvPicPr>
          <p:cNvPr id="25606" name="Picture 6" descr="http://radiokbhr.com/wp-content/uploads/2010/10/2010-10-10-Aceite-de-ol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38100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quemada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comerla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4" name="Picture 2" descr="http://www.escapethecity.co.uk/wp-content/uploads/2007/11/my-first-spanish-omelette-bur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5941548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echada</a:t>
            </a:r>
            <a:r>
              <a:rPr lang="en-US" dirty="0" smtClean="0"/>
              <a:t> a </a:t>
            </a:r>
            <a:r>
              <a:rPr lang="en-US" dirty="0" err="1" smtClean="0"/>
              <a:t>perder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debes</a:t>
            </a:r>
            <a:r>
              <a:rPr lang="en-US" dirty="0" smtClean="0"/>
              <a:t> comer la comida </a:t>
            </a:r>
            <a:r>
              <a:rPr lang="en-US" dirty="0" err="1" smtClean="0"/>
              <a:t>porque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 descr="http://i.ehow.com/images/a06/ig/l8/prevent-food-poisoning-hospitality-industry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www.shilpaskitchen.com/wp-content/uploads/2011/03/S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58625"/>
            <a:ext cx="6410325" cy="426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Dejar</a:t>
            </a:r>
            <a:r>
              <a:rPr lang="en-US" dirty="0" smtClean="0"/>
              <a:t> la </a:t>
            </a:r>
            <a:r>
              <a:rPr lang="en-US" dirty="0" err="1" smtClean="0"/>
              <a:t>propina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Darle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 al </a:t>
            </a:r>
            <a:r>
              <a:rPr lang="en-US" dirty="0" err="1" smtClean="0"/>
              <a:t>mesero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servicio</a:t>
            </a:r>
            <a:endParaRPr lang="en-US" dirty="0"/>
          </a:p>
        </p:txBody>
      </p:sp>
      <p:pic>
        <p:nvPicPr>
          <p:cNvPr id="1026" name="Picture 2" descr="http://www.onepennysheet.com/wp-content/uploads/2009/11/tipS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057650" cy="310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caldo</a:t>
            </a:r>
            <a:r>
              <a:rPr lang="en-US" dirty="0" smtClean="0"/>
              <a:t> de </a:t>
            </a:r>
            <a:r>
              <a:rPr lang="en-US" dirty="0" err="1" smtClean="0"/>
              <a:t>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2.bp.blogspot.com/_t4WsqmPL7xs/TKfRRxlRfUI/AAAAAAAAAcE/4S9Y7g-cLEc/s1600/sopa-de-po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52472"/>
            <a:ext cx="3314700" cy="300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gazpacho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sopa</a:t>
            </a:r>
            <a:r>
              <a:rPr lang="en-US" dirty="0" smtClean="0"/>
              <a:t> </a:t>
            </a:r>
            <a:r>
              <a:rPr lang="en-US" dirty="0" err="1" smtClean="0"/>
              <a:t>fría</a:t>
            </a:r>
            <a:r>
              <a:rPr lang="en-US" dirty="0" smtClean="0"/>
              <a:t> de </a:t>
            </a:r>
            <a:r>
              <a:rPr lang="en-US" dirty="0" err="1" smtClean="0"/>
              <a:t>verduras</a:t>
            </a:r>
            <a:endParaRPr lang="en-US" dirty="0"/>
          </a:p>
        </p:txBody>
      </p:sp>
      <p:pic>
        <p:nvPicPr>
          <p:cNvPr id="34818" name="Picture 2" descr="http://www.ischool.org/studentpages/website/spain/Images/gazpa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38550"/>
            <a:ext cx="42862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aguado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Hay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líquido</a:t>
            </a:r>
            <a:endParaRPr lang="en-US" dirty="0"/>
          </a:p>
        </p:txBody>
      </p:sp>
      <p:pic>
        <p:nvPicPr>
          <p:cNvPr id="15362" name="Picture 2" descr="http://laylita.com/recipes/wp-content/uploads/2008/05/aguado-de-gallin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fresas</a:t>
            </a:r>
            <a:r>
              <a:rPr lang="en-US" dirty="0" smtClean="0"/>
              <a:t> con </a:t>
            </a:r>
            <a:r>
              <a:rPr lang="en-US" dirty="0" err="1" smtClean="0"/>
              <a:t>crema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images.dpchallenge.com/images_challenge/0-999/948/800/Copyrighted_Image_Reuse_Prohibited_738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60388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flan de </a:t>
            </a:r>
            <a:r>
              <a:rPr lang="en-US" dirty="0" err="1" smtClean="0"/>
              <a:t>vainilla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postre</a:t>
            </a:r>
            <a:r>
              <a:rPr lang="en-US" dirty="0" smtClean="0"/>
              <a:t> de </a:t>
            </a:r>
            <a:r>
              <a:rPr lang="en-US" dirty="0" err="1" smtClean="0"/>
              <a:t>yema</a:t>
            </a:r>
            <a:r>
              <a:rPr lang="en-US" dirty="0" smtClean="0"/>
              <a:t> de </a:t>
            </a:r>
            <a:r>
              <a:rPr lang="en-US" dirty="0" err="1" smtClean="0"/>
              <a:t>huevo</a:t>
            </a:r>
            <a:r>
              <a:rPr lang="en-US" dirty="0" smtClean="0"/>
              <a:t>, </a:t>
            </a:r>
            <a:r>
              <a:rPr lang="en-US" dirty="0" err="1" smtClean="0"/>
              <a:t>caramelo</a:t>
            </a:r>
            <a:r>
              <a:rPr lang="en-US" dirty="0" smtClean="0"/>
              <a:t> y </a:t>
            </a:r>
            <a:r>
              <a:rPr lang="en-US" dirty="0" err="1" smtClean="0"/>
              <a:t>azúcar</a:t>
            </a:r>
            <a:endParaRPr lang="en-US" dirty="0"/>
          </a:p>
        </p:txBody>
      </p:sp>
      <p:pic>
        <p:nvPicPr>
          <p:cNvPr id="8194" name="Picture 2" descr="http://img.timeinc.net/recipes/i/recipes/ck/96/11/vanilla-flan-ck-520239-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Pagar</a:t>
            </a:r>
            <a:r>
              <a:rPr lang="en-US" dirty="0" smtClean="0"/>
              <a:t> la </a:t>
            </a:r>
            <a:r>
              <a:rPr lang="en-US" dirty="0" err="1" smtClean="0"/>
              <a:t>cuenta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listentoleon.net/wp/wp-content/uploads/2009/04/restaurant-chec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0533"/>
            <a:ext cx="3848100" cy="4117467"/>
          </a:xfrm>
          <a:prstGeom prst="rect">
            <a:avLst/>
          </a:prstGeom>
          <a:noFill/>
        </p:spPr>
      </p:pic>
      <p:pic>
        <p:nvPicPr>
          <p:cNvPr id="36868" name="Picture 4" descr="http://blog.suitupp.com/wp-content/uploads/2010/05/restaurant-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28098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mesero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Sirve</a:t>
            </a:r>
            <a:r>
              <a:rPr lang="en-US" dirty="0" smtClean="0"/>
              <a:t> la comida en el </a:t>
            </a:r>
            <a:r>
              <a:rPr lang="en-US" dirty="0" err="1" smtClean="0"/>
              <a:t>restaurante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in-this-economy.com/wp-content/uploads/2009/04/this-guy-could-be-a-fake-wa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19300"/>
            <a:ext cx="2857500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entremeses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comen</a:t>
            </a:r>
            <a:r>
              <a:rPr lang="en-US" dirty="0" smtClean="0"/>
              <a:t> antes del </a:t>
            </a:r>
            <a:r>
              <a:rPr lang="en-US" dirty="0" err="1" smtClean="0"/>
              <a:t>plato</a:t>
            </a:r>
            <a:r>
              <a:rPr lang="en-US" dirty="0" smtClean="0"/>
              <a:t> principal</a:t>
            </a:r>
            <a:endParaRPr lang="en-US" dirty="0"/>
          </a:p>
        </p:txBody>
      </p:sp>
      <p:pic>
        <p:nvPicPr>
          <p:cNvPr id="1026" name="Picture 2" descr="http://www.aliaco.com/wp-content/uploads/2012/03/tapas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36" y="2735570"/>
            <a:ext cx="4643664" cy="29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bocadillos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comen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manos</a:t>
            </a:r>
            <a:endParaRPr lang="en-US" dirty="0"/>
          </a:p>
        </p:txBody>
      </p:sp>
      <p:pic>
        <p:nvPicPr>
          <p:cNvPr id="12290" name="Picture 2" descr="http://www.bopan.es/img/02_NUESTRA_OFERTA/07_CASUAL_FAST_FOOD/destacats_producte/09_BOCADILLOS_CALIENTES/bocadillos_ciaba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3790950" cy="3552825"/>
          </a:xfrm>
          <a:prstGeom prst="rect">
            <a:avLst/>
          </a:prstGeom>
          <a:noFill/>
        </p:spPr>
      </p:pic>
      <p:pic>
        <p:nvPicPr>
          <p:cNvPr id="12292" name="Picture 4" descr="http://4.bp.blogspot.com/_BtAGoQPcCWY/TCo88EMvq5I/AAAAAAAAAGU/Z91bRvSREo8/s1600/bocadil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845" y="3200400"/>
            <a:ext cx="4489524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mariscos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camarones</a:t>
            </a:r>
            <a:r>
              <a:rPr lang="en-US" dirty="0" smtClean="0"/>
              <a:t> y la </a:t>
            </a:r>
            <a:r>
              <a:rPr lang="en-US" dirty="0" err="1" smtClean="0"/>
              <a:t>langosta</a:t>
            </a:r>
            <a:r>
              <a:rPr lang="en-US" dirty="0" smtClean="0"/>
              <a:t>. La comida del mar con </a:t>
            </a:r>
            <a:r>
              <a:rPr lang="en-US" dirty="0" err="1" smtClean="0"/>
              <a:t>concha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22" name="Picture 2" descr="http://www.ziiple.com/restaurant/saboraperu/administrator/components/com_restaurantmenumanager/assets/ensalada-de-maris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00400"/>
            <a:ext cx="35242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chuletas</a:t>
            </a:r>
            <a:r>
              <a:rPr lang="en-US" dirty="0" smtClean="0"/>
              <a:t> de </a:t>
            </a:r>
            <a:r>
              <a:rPr lang="en-US" dirty="0" err="1" smtClean="0"/>
              <a:t>cerdo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foodnetwork.com/FOOD/2013/01/30/BX0801H_grilled-pork-chops-recipe_s4x3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47749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bistec</a:t>
            </a:r>
            <a:r>
              <a:rPr lang="en-US" dirty="0" smtClean="0"/>
              <a:t> a la </a:t>
            </a:r>
            <a:r>
              <a:rPr lang="en-US" dirty="0" err="1" smtClean="0"/>
              <a:t>parrilla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kraftfoods.com/assets/recipe_images/Ultimate-Grilled-Steak-Ste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35016"/>
            <a:ext cx="4324350" cy="2608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153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 vocabulario de Unidad 7 lista 1</vt:lpstr>
      <vt:lpstr>Dejar la propina</vt:lpstr>
      <vt:lpstr>Pagar la cuenta</vt:lpstr>
      <vt:lpstr>El mesero</vt:lpstr>
      <vt:lpstr>Los entremeses</vt:lpstr>
      <vt:lpstr>Los bocadillos</vt:lpstr>
      <vt:lpstr>Los mariscos</vt:lpstr>
      <vt:lpstr>Las chuletas de cerdo</vt:lpstr>
      <vt:lpstr>El bistec a la parrilla</vt:lpstr>
      <vt:lpstr>El bistec encebollado</vt:lpstr>
      <vt:lpstr>Las habichuelas</vt:lpstr>
      <vt:lpstr> El arroz con gandules</vt:lpstr>
      <vt:lpstr>El lechón asado</vt:lpstr>
      <vt:lpstr>El ajo</vt:lpstr>
      <vt:lpstr>Los fideos</vt:lpstr>
      <vt:lpstr>El aceite de oliva</vt:lpstr>
      <vt:lpstr>Está quemada</vt:lpstr>
      <vt:lpstr>Está echada a perder</vt:lpstr>
      <vt:lpstr>Le falta sal</vt:lpstr>
      <vt:lpstr>El caldo de pollo</vt:lpstr>
      <vt:lpstr>El gazpacho</vt:lpstr>
      <vt:lpstr>aguado</vt:lpstr>
      <vt:lpstr>Las fresas con crema</vt:lpstr>
      <vt:lpstr>El flan de vainilla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vocabulario de Unidad 7 lista 1</dc:title>
  <dc:creator>Windows User</dc:creator>
  <cp:lastModifiedBy>Windows User</cp:lastModifiedBy>
  <cp:revision>8</cp:revision>
  <dcterms:created xsi:type="dcterms:W3CDTF">2011-04-25T14:28:40Z</dcterms:created>
  <dcterms:modified xsi:type="dcterms:W3CDTF">2013-05-16T17:24:35Z</dcterms:modified>
</cp:coreProperties>
</file>