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1" r:id="rId4"/>
    <p:sldId id="257" r:id="rId5"/>
    <p:sldId id="258" r:id="rId6"/>
    <p:sldId id="259" r:id="rId7"/>
    <p:sldId id="260" r:id="rId8"/>
    <p:sldId id="261" r:id="rId9"/>
    <p:sldId id="262" r:id="rId10"/>
    <p:sldId id="269" r:id="rId11"/>
    <p:sldId id="263" r:id="rId12"/>
    <p:sldId id="264" r:id="rId13"/>
    <p:sldId id="265" r:id="rId14"/>
    <p:sldId id="266" r:id="rId15"/>
    <p:sldId id="267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9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0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07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0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1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1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44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2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306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2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30D2D-332A-4257-BC05-FDFF2A4B59B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BA9AA-08D1-4FDE-BFFE-7FA8D9EC0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vocabulario</a:t>
            </a:r>
            <a:r>
              <a:rPr lang="en-US" dirty="0" smtClean="0"/>
              <a:t> de la casa de </a:t>
            </a:r>
            <a:r>
              <a:rPr lang="en-US" dirty="0" err="1" smtClean="0"/>
              <a:t>Unidad</a:t>
            </a:r>
            <a:r>
              <a:rPr lang="en-US" dirty="0" smtClean="0"/>
              <a:t> 2 </a:t>
            </a:r>
            <a:r>
              <a:rPr lang="en-US" dirty="0" err="1" smtClean="0"/>
              <a:t>lista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1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fregadero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bonito del </a:t>
            </a:r>
            <a:r>
              <a:rPr lang="en-US" dirty="0" err="1" smtClean="0"/>
              <a:t>mundo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http://www.vintagetub.com/images/large/l_WHQ330-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5715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576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lavaplatos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máquina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lava los </a:t>
            </a:r>
            <a:r>
              <a:rPr lang="en-US" dirty="0" err="1" smtClean="0"/>
              <a:t>platos</a:t>
            </a:r>
            <a:r>
              <a:rPr lang="en-US" dirty="0" smtClean="0"/>
              <a:t> </a:t>
            </a:r>
            <a:r>
              <a:rPr lang="en-US" dirty="0" err="1" smtClean="0"/>
              <a:t>sucios</a:t>
            </a:r>
            <a:endParaRPr lang="en-US" dirty="0"/>
          </a:p>
        </p:txBody>
      </p:sp>
      <p:pic>
        <p:nvPicPr>
          <p:cNvPr id="7170" name="Picture 2" descr="http://environment.about.com/b/a/Dishwash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911" y="2514600"/>
            <a:ext cx="325755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906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cuadro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arte </a:t>
            </a:r>
            <a:r>
              <a:rPr lang="en-US" dirty="0" err="1" smtClean="0"/>
              <a:t>que</a:t>
            </a:r>
            <a:r>
              <a:rPr lang="en-US" dirty="0" smtClean="0"/>
              <a:t> pones en la pared</a:t>
            </a:r>
            <a:endParaRPr lang="en-US" dirty="0"/>
          </a:p>
        </p:txBody>
      </p:sp>
      <p:pic>
        <p:nvPicPr>
          <p:cNvPr id="8194" name="Picture 2" descr="http://static.howstuffworks.com/gif/eye-in-painting-follow-1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266950"/>
            <a:ext cx="3464943" cy="459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blog.oilpaintingandframe.com/wp-content/uploads/2011/07/Art-Deal-of-the-Day-Van-Goghs-The-Starry-Night-Framed-Oil-Painting-Reproduction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081" y="2500312"/>
            <a:ext cx="4762500" cy="412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5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pared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Aquí</a:t>
            </a:r>
            <a:r>
              <a:rPr lang="en-US" dirty="0" smtClean="0"/>
              <a:t> pones los </a:t>
            </a:r>
            <a:r>
              <a:rPr lang="en-US" dirty="0" err="1" smtClean="0"/>
              <a:t>cuadros</a:t>
            </a:r>
            <a:endParaRPr lang="en-US" dirty="0"/>
          </a:p>
        </p:txBody>
      </p:sp>
      <p:pic>
        <p:nvPicPr>
          <p:cNvPr id="9218" name="Picture 2" descr="http://www.room-creation-ideas.com/room-divider-wall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63850"/>
            <a:ext cx="4000500" cy="300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72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sacudir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haces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hay mucho </a:t>
            </a:r>
            <a:r>
              <a:rPr lang="en-US" dirty="0" err="1" smtClean="0"/>
              <a:t>polvo</a:t>
            </a:r>
            <a:r>
              <a:rPr lang="en-US" dirty="0" smtClean="0"/>
              <a:t> en los </a:t>
            </a:r>
            <a:r>
              <a:rPr lang="en-US" dirty="0" err="1" smtClean="0"/>
              <a:t>muebles</a:t>
            </a:r>
            <a:endParaRPr lang="en-US" dirty="0"/>
          </a:p>
        </p:txBody>
      </p:sp>
      <p:pic>
        <p:nvPicPr>
          <p:cNvPr id="10242" name="Picture 2" descr="http://quality-maidservice.com/images/8-smart-strategies-to-make-your-home-dust-proof-a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4686300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5217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barrer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usa</a:t>
            </a:r>
            <a:r>
              <a:rPr lang="en-US" dirty="0" smtClean="0"/>
              <a:t> </a:t>
            </a:r>
            <a:r>
              <a:rPr lang="en-US" dirty="0" err="1" smtClean="0"/>
              <a:t>escoba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limpiar</a:t>
            </a:r>
            <a:r>
              <a:rPr lang="en-US" dirty="0" smtClean="0"/>
              <a:t> el </a:t>
            </a:r>
            <a:r>
              <a:rPr lang="en-US" dirty="0" err="1" smtClean="0"/>
              <a:t>piso</a:t>
            </a:r>
            <a:endParaRPr lang="en-US" dirty="0"/>
          </a:p>
        </p:txBody>
      </p:sp>
      <p:pic>
        <p:nvPicPr>
          <p:cNvPr id="11266" name="Picture 2" descr="http://www.jezjo.com/wp-content/uploads/2010/04/swe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4922520" cy="615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990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lavamanos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sinónimo</a:t>
            </a:r>
            <a:r>
              <a:rPr lang="en-US" dirty="0" smtClean="0"/>
              <a:t> del lavabo</a:t>
            </a:r>
            <a:endParaRPr lang="en-US" dirty="0"/>
          </a:p>
        </p:txBody>
      </p:sp>
      <p:pic>
        <p:nvPicPr>
          <p:cNvPr id="1026" name="Picture 2" descr="https://encrypted-tbn0.gstatic.com/images?q=tbn:ANd9GcQ8WDIJGmdg5Bu0sqLCH3JekY6QODF5wKTPHYdZoerzQ1hf3bt7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995980"/>
            <a:ext cx="2667000" cy="3271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alfombra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Cubre</a:t>
            </a:r>
            <a:r>
              <a:rPr lang="en-US" dirty="0" smtClean="0"/>
              <a:t> el </a:t>
            </a:r>
            <a:r>
              <a:rPr lang="en-US" dirty="0" err="1" smtClean="0"/>
              <a:t>piso</a:t>
            </a:r>
            <a:endParaRPr lang="en-US" dirty="0"/>
          </a:p>
        </p:txBody>
      </p:sp>
      <p:pic>
        <p:nvPicPr>
          <p:cNvPr id="2050" name="Picture 2" descr="https://encrypted-tbn1.gstatic.com/images?q=tbn:ANd9GcSPhQGd1Zhmp46_MpjgqdDAApKKxYFIDaPXweVXYrc8VR4lUiy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09800"/>
            <a:ext cx="4501592" cy="3371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802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plantas</a:t>
            </a:r>
            <a:r>
              <a:rPr lang="en-US" dirty="0" smtClean="0"/>
              <a:t> (e to </a:t>
            </a:r>
            <a:r>
              <a:rPr lang="en-US" dirty="0" err="1" smtClean="0"/>
              <a:t>ie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encrypted-tbn0.gstatic.com/images?q=tbn:ANd9GcSuUHBK4AACOAiBDU6R_89M71z4gKrZe7b-W97ktoYDApF5WoLGS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362200"/>
            <a:ext cx="4124855" cy="308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679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techo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arriba</a:t>
            </a:r>
            <a:r>
              <a:rPr lang="en-US" dirty="0" smtClean="0"/>
              <a:t> de la </a:t>
            </a:r>
            <a:r>
              <a:rPr lang="en-US" dirty="0" err="1" smtClean="0"/>
              <a:t>cabeza</a:t>
            </a:r>
            <a:r>
              <a:rPr lang="en-US" dirty="0" smtClean="0"/>
              <a:t>. </a:t>
            </a:r>
            <a:r>
              <a:rPr lang="en-US" dirty="0" err="1" smtClean="0"/>
              <a:t>Protege</a:t>
            </a:r>
            <a:r>
              <a:rPr lang="en-US" dirty="0" smtClean="0"/>
              <a:t> la casa de la </a:t>
            </a:r>
            <a:r>
              <a:rPr lang="en-US" dirty="0" err="1" smtClean="0"/>
              <a:t>lluvia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://montrealinmobiliaria.files.wordpress.com/2007/05/tech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0"/>
            <a:ext cx="3733800" cy="3109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agenes.hola.com/noticias-de-actualidad/2009/12/22/1imagen-tech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40584"/>
            <a:ext cx="4104548" cy="352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34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inodoro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Está</a:t>
            </a:r>
            <a:r>
              <a:rPr lang="en-US" dirty="0" smtClean="0"/>
              <a:t> en el </a:t>
            </a:r>
            <a:r>
              <a:rPr lang="en-US" dirty="0" err="1" smtClean="0"/>
              <a:t>cuarto</a:t>
            </a:r>
            <a:r>
              <a:rPr lang="en-US" dirty="0" smtClean="0"/>
              <a:t> de </a:t>
            </a:r>
            <a:r>
              <a:rPr lang="en-US" dirty="0" err="1" smtClean="0"/>
              <a:t>baño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http://www.catsofaustralia.com/images/cat_toi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200400"/>
            <a:ext cx="245745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043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secadora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secar</a:t>
            </a:r>
            <a:r>
              <a:rPr lang="en-US" dirty="0" smtClean="0"/>
              <a:t> la </a:t>
            </a:r>
            <a:r>
              <a:rPr lang="en-US" dirty="0" err="1" smtClean="0"/>
              <a:t>ropa</a:t>
            </a:r>
            <a:r>
              <a:rPr lang="en-US" dirty="0" smtClean="0"/>
              <a:t> </a:t>
            </a:r>
            <a:r>
              <a:rPr lang="en-US" dirty="0" err="1" smtClean="0"/>
              <a:t>mojada</a:t>
            </a:r>
            <a:endParaRPr lang="en-US" dirty="0"/>
          </a:p>
        </p:txBody>
      </p:sp>
      <p:pic>
        <p:nvPicPr>
          <p:cNvPr id="3074" name="Picture 2" descr="http://upload.wikimedia.org/wikipedia/commons/thumb/1/1c/Modern_front_load_tumble_dryer.JPG/280px-Modern_front_load_tumble_dr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819400"/>
            <a:ext cx="266700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47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lavadora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lavar</a:t>
            </a:r>
            <a:r>
              <a:rPr lang="en-US" dirty="0" smtClean="0"/>
              <a:t> la </a:t>
            </a:r>
            <a:r>
              <a:rPr lang="en-US" dirty="0" err="1" smtClean="0"/>
              <a:t>ropa</a:t>
            </a:r>
            <a:r>
              <a:rPr lang="en-US" dirty="0" smtClean="0"/>
              <a:t> </a:t>
            </a:r>
            <a:r>
              <a:rPr lang="en-US" dirty="0" err="1" smtClean="0"/>
              <a:t>sucia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http://www.bigfrogmountain.com/images/washer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5981" y="2209800"/>
            <a:ext cx="4507444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932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sillón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silla</a:t>
            </a:r>
            <a:r>
              <a:rPr lang="en-US" dirty="0" smtClean="0"/>
              <a:t> con dos </a:t>
            </a:r>
            <a:r>
              <a:rPr lang="en-US" dirty="0" err="1" smtClean="0"/>
              <a:t>brazos</a:t>
            </a:r>
            <a:r>
              <a:rPr lang="en-US" dirty="0" smtClean="0"/>
              <a:t>.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silla</a:t>
            </a:r>
            <a:r>
              <a:rPr lang="en-US" dirty="0" smtClean="0"/>
              <a:t> </a:t>
            </a:r>
            <a:r>
              <a:rPr lang="en-US" dirty="0" err="1" smtClean="0"/>
              <a:t>cómoda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5122" name="Picture 2" descr="http://www.quia.com/files/quia/users/nfrey/pictures/el-sil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509" y="2514600"/>
            <a:ext cx="4833916" cy="47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282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fregadero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Aquí</a:t>
            </a:r>
            <a:r>
              <a:rPr lang="en-US" dirty="0" smtClean="0"/>
              <a:t> lavas los </a:t>
            </a:r>
            <a:r>
              <a:rPr lang="en-US" dirty="0" err="1" smtClean="0"/>
              <a:t>platos</a:t>
            </a:r>
            <a:r>
              <a:rPr lang="en-US" dirty="0" smtClean="0"/>
              <a:t> </a:t>
            </a:r>
            <a:r>
              <a:rPr lang="en-US" dirty="0" err="1" smtClean="0"/>
              <a:t>sucios</a:t>
            </a:r>
            <a:r>
              <a:rPr lang="en-US" dirty="0" smtClean="0"/>
              <a:t>. No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máquina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 descr="http://www.designerplumbing.com/Merchant2/graphics/00000001/sink30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575306"/>
            <a:ext cx="3695700" cy="309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17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148</Words>
  <Application>Microsoft Office PowerPoint</Application>
  <PresentationFormat>On-screen Show (4:3)</PresentationFormat>
  <Paragraphs>29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El vocabulario de la casa de Unidad 2 lista 2</vt:lpstr>
      <vt:lpstr>La alfombra</vt:lpstr>
      <vt:lpstr>Regar las plantas (e to ie)</vt:lpstr>
      <vt:lpstr>El techo</vt:lpstr>
      <vt:lpstr>El inodoro</vt:lpstr>
      <vt:lpstr>La secadora</vt:lpstr>
      <vt:lpstr>La lavadora</vt:lpstr>
      <vt:lpstr>El sillón</vt:lpstr>
      <vt:lpstr>El fregadero</vt:lpstr>
      <vt:lpstr>el fregadero más bonito del mundo</vt:lpstr>
      <vt:lpstr>El lavaplatos</vt:lpstr>
      <vt:lpstr>El cuadro</vt:lpstr>
      <vt:lpstr>La pared</vt:lpstr>
      <vt:lpstr>sacudir</vt:lpstr>
      <vt:lpstr>barrer</vt:lpstr>
      <vt:lpstr>El lavamanos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vocabulario de la casa de Unidad 2 lista 2</dc:title>
  <dc:creator>Windows User</dc:creator>
  <cp:lastModifiedBy>Windows User</cp:lastModifiedBy>
  <cp:revision>8</cp:revision>
  <dcterms:created xsi:type="dcterms:W3CDTF">2011-10-26T15:23:27Z</dcterms:created>
  <dcterms:modified xsi:type="dcterms:W3CDTF">2013-10-31T12:52:40Z</dcterms:modified>
</cp:coreProperties>
</file>