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DA53-3A8C-42FA-BDB9-65748B5687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27FE-50D7-4D0E-AB62-567684FD6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PRETERITE “AR”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é             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ste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ó</a:t>
            </a:r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aron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compré</a:t>
            </a:r>
            <a:r>
              <a:rPr lang="en-US" dirty="0" smtClean="0"/>
              <a:t>		</a:t>
            </a:r>
            <a:r>
              <a:rPr lang="en-US" dirty="0" err="1" smtClean="0"/>
              <a:t>compramos</a:t>
            </a:r>
            <a:endParaRPr lang="en-US" dirty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ompraste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ompró</a:t>
            </a:r>
            <a:r>
              <a:rPr lang="en-US" dirty="0" smtClean="0"/>
              <a:t>		</a:t>
            </a:r>
            <a:r>
              <a:rPr lang="en-US" dirty="0" err="1" smtClean="0"/>
              <a:t>compraron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PRETERITE</a:t>
            </a:r>
          </a:p>
          <a:p>
            <a:pPr>
              <a:buNone/>
            </a:pPr>
            <a:r>
              <a:rPr lang="en-US" dirty="0" smtClean="0"/>
              <a:t>“ER”   “IR”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í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imos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iste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ió</a:t>
            </a: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dirty="0" err="1" smtClean="0">
                <a:solidFill>
                  <a:srgbClr val="7030A0"/>
                </a:solidFill>
              </a:rPr>
              <a:t>ieron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comí</a:t>
            </a:r>
            <a:r>
              <a:rPr lang="en-US" dirty="0" smtClean="0"/>
              <a:t>             </a:t>
            </a:r>
            <a:r>
              <a:rPr lang="en-US" dirty="0" err="1"/>
              <a:t>c</a:t>
            </a:r>
            <a:r>
              <a:rPr lang="en-US" dirty="0" err="1" smtClean="0"/>
              <a:t>omimos</a:t>
            </a:r>
            <a:endParaRPr lang="en-US" dirty="0" smtClean="0"/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omiste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comió</a:t>
            </a:r>
            <a:r>
              <a:rPr lang="en-US" dirty="0" smtClean="0"/>
              <a:t>		</a:t>
            </a:r>
            <a:r>
              <a:rPr lang="en-US" dirty="0" err="1" smtClean="0"/>
              <a:t>comieron</a:t>
            </a:r>
            <a:r>
              <a:rPr lang="en-US" dirty="0" smtClean="0"/>
              <a:t>	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Escribe</a:t>
            </a:r>
            <a:r>
              <a:rPr lang="en-US" dirty="0" smtClean="0"/>
              <a:t> la forma </a:t>
            </a:r>
            <a:r>
              <a:rPr lang="en-US" dirty="0" err="1" smtClean="0"/>
              <a:t>correcta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verbo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í			</a:t>
            </a:r>
            <a:r>
              <a:rPr lang="en-US" dirty="0" err="1" smtClean="0">
                <a:solidFill>
                  <a:srgbClr val="7030A0"/>
                </a:solidFill>
              </a:rPr>
              <a:t>imos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 err="1" smtClean="0">
                <a:solidFill>
                  <a:srgbClr val="7030A0"/>
                </a:solidFill>
              </a:rPr>
              <a:t>ste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mtClean="0">
                <a:solidFill>
                  <a:srgbClr val="7030A0"/>
                </a:solidFill>
              </a:rPr>
              <a:t>ió</a:t>
            </a: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ieron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no _______ (</a:t>
            </a:r>
            <a:r>
              <a:rPr lang="en-US" dirty="0" err="1" smtClean="0"/>
              <a:t>escribir</a:t>
            </a:r>
            <a:r>
              <a:rPr lang="en-US" dirty="0" smtClean="0"/>
              <a:t>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Mi </a:t>
            </a:r>
            <a:r>
              <a:rPr lang="en-US" dirty="0" err="1" smtClean="0"/>
              <a:t>hermana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________(comer) en un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Olivia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Paco</a:t>
            </a:r>
            <a:r>
              <a:rPr lang="en-US" dirty="0" smtClean="0"/>
              <a:t> _________ (</a:t>
            </a:r>
            <a:r>
              <a:rPr lang="en-US" dirty="0" err="1" smtClean="0"/>
              <a:t>asistir</a:t>
            </a:r>
            <a:r>
              <a:rPr lang="en-US" dirty="0" smtClean="0"/>
              <a:t>) a la </a:t>
            </a:r>
            <a:r>
              <a:rPr lang="en-US" dirty="0" err="1" smtClean="0"/>
              <a:t>reunión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padre________ (comer) </a:t>
            </a:r>
            <a:r>
              <a:rPr lang="en-US" dirty="0" err="1" smtClean="0"/>
              <a:t>poco</a:t>
            </a:r>
            <a:r>
              <a:rPr lang="en-US" dirty="0" smtClean="0"/>
              <a:t> en el </a:t>
            </a:r>
            <a:r>
              <a:rPr lang="en-US" dirty="0" err="1" smtClean="0"/>
              <a:t>restaurante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_________(</a:t>
            </a:r>
            <a:r>
              <a:rPr lang="en-US" dirty="0" err="1" smtClean="0"/>
              <a:t>abrir</a:t>
            </a:r>
            <a:r>
              <a:rPr lang="en-US" dirty="0" smtClean="0"/>
              <a:t>) los </a:t>
            </a:r>
            <a:r>
              <a:rPr lang="en-US" dirty="0" err="1" smtClean="0"/>
              <a:t>regalos</a:t>
            </a:r>
            <a:r>
              <a:rPr lang="en-US" dirty="0" smtClean="0"/>
              <a:t> de </a:t>
            </a:r>
            <a:r>
              <a:rPr lang="en-US" dirty="0" err="1" smtClean="0"/>
              <a:t>Navidad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Escribe</a:t>
            </a:r>
            <a:r>
              <a:rPr lang="en-US" dirty="0" smtClean="0"/>
              <a:t> la forma </a:t>
            </a:r>
            <a:r>
              <a:rPr lang="en-US" dirty="0" err="1" smtClean="0"/>
              <a:t>correcta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verbo</a:t>
            </a:r>
            <a:r>
              <a:rPr lang="en-US" dirty="0" smtClean="0"/>
              <a:t> en el </a:t>
            </a:r>
            <a:r>
              <a:rPr lang="en-US" dirty="0" err="1" smtClean="0"/>
              <a:t>preterito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i="1" dirty="0" err="1" smtClean="0"/>
              <a:t>escribí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escribir</a:t>
            </a:r>
            <a:r>
              <a:rPr lang="en-US" dirty="0" smtClean="0"/>
              <a:t>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Mi </a:t>
            </a:r>
            <a:r>
              <a:rPr lang="en-US" dirty="0" err="1" smtClean="0"/>
              <a:t>hermana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comimos</a:t>
            </a:r>
            <a:r>
              <a:rPr lang="en-US" i="1" dirty="0" smtClean="0"/>
              <a:t>  </a:t>
            </a:r>
            <a:r>
              <a:rPr lang="en-US" dirty="0" smtClean="0"/>
              <a:t>(comer) en el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Olivia y </a:t>
            </a:r>
            <a:r>
              <a:rPr lang="en-US" dirty="0" err="1" smtClean="0"/>
              <a:t>Paco</a:t>
            </a:r>
            <a:r>
              <a:rPr lang="en-US" dirty="0" smtClean="0"/>
              <a:t> </a:t>
            </a:r>
            <a:r>
              <a:rPr lang="en-US" i="1" dirty="0" err="1" smtClean="0"/>
              <a:t>asistieron</a:t>
            </a:r>
            <a:r>
              <a:rPr lang="en-US" dirty="0" smtClean="0"/>
              <a:t> (</a:t>
            </a:r>
            <a:r>
              <a:rPr lang="en-US" dirty="0" err="1" smtClean="0"/>
              <a:t>asistir</a:t>
            </a:r>
            <a:r>
              <a:rPr lang="en-US" dirty="0" smtClean="0"/>
              <a:t>) a la </a:t>
            </a:r>
            <a:r>
              <a:rPr lang="en-US" dirty="0" err="1" smtClean="0"/>
              <a:t>reunión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padre </a:t>
            </a:r>
            <a:r>
              <a:rPr lang="en-US" i="1" dirty="0" err="1" smtClean="0"/>
              <a:t>comió</a:t>
            </a:r>
            <a:r>
              <a:rPr lang="en-US" dirty="0" smtClean="0"/>
              <a:t> (comer) </a:t>
            </a:r>
            <a:r>
              <a:rPr lang="en-US" dirty="0" err="1" smtClean="0"/>
              <a:t>poco</a:t>
            </a:r>
            <a:r>
              <a:rPr lang="en-US" dirty="0" smtClean="0"/>
              <a:t> en el </a:t>
            </a:r>
            <a:r>
              <a:rPr lang="en-US" dirty="0" err="1" smtClean="0"/>
              <a:t>restaurante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abriste</a:t>
            </a:r>
            <a:r>
              <a:rPr lang="en-US" dirty="0" smtClean="0"/>
              <a:t> (</a:t>
            </a:r>
            <a:r>
              <a:rPr lang="en-US" dirty="0" err="1" smtClean="0"/>
              <a:t>abrir</a:t>
            </a:r>
            <a:r>
              <a:rPr lang="en-US" dirty="0" smtClean="0"/>
              <a:t>) los </a:t>
            </a:r>
            <a:r>
              <a:rPr lang="en-US" dirty="0" err="1" smtClean="0"/>
              <a:t>regalos</a:t>
            </a:r>
            <a:r>
              <a:rPr lang="en-US" dirty="0" smtClean="0"/>
              <a:t> de </a:t>
            </a:r>
            <a:r>
              <a:rPr lang="en-US" dirty="0" err="1" smtClean="0"/>
              <a:t>Navidad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</cp:revision>
  <dcterms:created xsi:type="dcterms:W3CDTF">2011-04-28T12:51:47Z</dcterms:created>
  <dcterms:modified xsi:type="dcterms:W3CDTF">2013-04-01T16:59:14Z</dcterms:modified>
</cp:coreProperties>
</file>