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2" r:id="rId13"/>
    <p:sldId id="278" r:id="rId14"/>
    <p:sldId id="280" r:id="rId15"/>
    <p:sldId id="281" r:id="rId16"/>
    <p:sldId id="268" r:id="rId17"/>
    <p:sldId id="283" r:id="rId18"/>
    <p:sldId id="269" r:id="rId19"/>
    <p:sldId id="271" r:id="rId20"/>
    <p:sldId id="285" r:id="rId21"/>
    <p:sldId id="272" r:id="rId22"/>
    <p:sldId id="273" r:id="rId23"/>
    <p:sldId id="274" r:id="rId24"/>
    <p:sldId id="286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4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5697E-A6F4-4823-BCC4-B3010939349C}" type="datetimeFigureOut">
              <a:rPr lang="en-US" smtClean="0"/>
              <a:pPr/>
              <a:t>5/27/2011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71EA-F0D3-4991-A565-D7C7F0F487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____________________(ser) la </a:t>
            </a:r>
            <a:r>
              <a:rPr lang="en-US" dirty="0" err="1" smtClean="0"/>
              <a:t>una</a:t>
            </a:r>
            <a:r>
              <a:rPr lang="en-US" dirty="0" smtClean="0"/>
              <a:t> de la </a:t>
            </a:r>
            <a:r>
              <a:rPr lang="en-US" dirty="0" err="1" smtClean="0"/>
              <a:t>tarde</a:t>
            </a:r>
            <a:r>
              <a:rPr lang="en-US" dirty="0" smtClean="0"/>
              <a:t> en el </a:t>
            </a:r>
            <a:r>
              <a:rPr lang="en-US" dirty="0" err="1" smtClean="0"/>
              <a:t>centro</a:t>
            </a:r>
            <a:r>
              <a:rPr lang="en-US" dirty="0" smtClean="0"/>
              <a:t> de Fairfield</a:t>
            </a:r>
            <a:endParaRPr lang="en-US" dirty="0"/>
          </a:p>
        </p:txBody>
      </p:sp>
      <p:pic>
        <p:nvPicPr>
          <p:cNvPr id="16386" name="Picture 2" descr="http://etc.usf.edu/clipart/17500/17506/100_17506_m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048000"/>
            <a:ext cx="3343275" cy="3333750"/>
          </a:xfrm>
          <a:prstGeom prst="rect">
            <a:avLst/>
          </a:prstGeom>
          <a:noFill/>
        </p:spPr>
      </p:pic>
      <p:pic>
        <p:nvPicPr>
          <p:cNvPr id="16388" name="Picture 4" descr="http://t0.gstatic.com/images?q=tbn:ANd9GcQWJGrp1I2nP0pug5vGacGnjzKBASKzjThvDvKkpz4-oa-IOaAy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90900"/>
            <a:ext cx="3124200" cy="234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volé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Un </a:t>
            </a:r>
            <a:r>
              <a:rPr lang="en-US" dirty="0" err="1" smtClean="0"/>
              <a:t>momento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_____________(</a:t>
            </a:r>
            <a:r>
              <a:rPr lang="en-US" dirty="0" err="1" smtClean="0"/>
              <a:t>volar</a:t>
            </a:r>
            <a:r>
              <a:rPr lang="en-US" dirty="0" smtClean="0"/>
              <a:t>) al </a:t>
            </a:r>
            <a:r>
              <a:rPr lang="en-US" dirty="0" err="1" smtClean="0"/>
              <a:t>aire</a:t>
            </a:r>
            <a:r>
              <a:rPr lang="en-US" dirty="0" smtClean="0"/>
              <a:t> con </a:t>
            </a:r>
            <a:r>
              <a:rPr lang="en-US" dirty="0" err="1" smtClean="0"/>
              <a:t>él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3794" name="Picture 2" descr="http://scoopgods.squarespace.com/storage/Screen%20shot%202010-03-06%20at%2011.54.54%20PM.png?__SQUARESPACE_CACHEVERSION=12679413945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114800"/>
            <a:ext cx="4791075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legamos</a:t>
            </a:r>
            <a:r>
              <a:rPr lang="en-US" dirty="0" smtClean="0"/>
              <a:t>/</a:t>
            </a:r>
            <a:r>
              <a:rPr lang="en-US" dirty="0" err="1" smtClean="0"/>
              <a:t>abrió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Nosotros</a:t>
            </a:r>
            <a:r>
              <a:rPr lang="en-US" dirty="0" smtClean="0"/>
              <a:t>________________(</a:t>
            </a:r>
            <a:r>
              <a:rPr lang="en-US" dirty="0" err="1" smtClean="0"/>
              <a:t>llegar</a:t>
            </a:r>
            <a:r>
              <a:rPr lang="en-US" dirty="0" smtClean="0"/>
              <a:t>) al Circle Diner en dos </a:t>
            </a:r>
            <a:r>
              <a:rPr lang="en-US" dirty="0" err="1" smtClean="0"/>
              <a:t>segundos</a:t>
            </a:r>
            <a:r>
              <a:rPr lang="en-US" dirty="0" smtClean="0"/>
              <a:t>.  </a:t>
            </a:r>
            <a:r>
              <a:rPr lang="en-US" dirty="0" err="1" smtClean="0"/>
              <a:t>Superhombre</a:t>
            </a:r>
            <a:r>
              <a:rPr lang="en-US" dirty="0" smtClean="0"/>
              <a:t>____________(</a:t>
            </a:r>
            <a:r>
              <a:rPr lang="en-US" dirty="0" err="1" smtClean="0"/>
              <a:t>abrir</a:t>
            </a:r>
            <a:r>
              <a:rPr lang="en-US" dirty="0" smtClean="0"/>
              <a:t>) la </a:t>
            </a:r>
            <a:r>
              <a:rPr lang="en-US" dirty="0" err="1" smtClean="0"/>
              <a:t>puerta</a:t>
            </a:r>
            <a:r>
              <a:rPr lang="en-US" dirty="0" smtClean="0"/>
              <a:t> con </a:t>
            </a:r>
            <a:r>
              <a:rPr lang="en-US" dirty="0" err="1" smtClean="0"/>
              <a:t>su</a:t>
            </a:r>
            <a:r>
              <a:rPr lang="en-US" dirty="0" smtClean="0"/>
              <a:t> vista supernatural</a:t>
            </a:r>
            <a:endParaRPr lang="en-US" dirty="0"/>
          </a:p>
        </p:txBody>
      </p:sp>
      <p:pic>
        <p:nvPicPr>
          <p:cNvPr id="32770" name="Picture 2" descr="http://www.robinsresources.com/images/uploads/Circle_Diner,_Fairfield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3800"/>
            <a:ext cx="4333875" cy="2857500"/>
          </a:xfrm>
          <a:prstGeom prst="rect">
            <a:avLst/>
          </a:prstGeom>
          <a:noFill/>
        </p:spPr>
      </p:pic>
      <p:pic>
        <p:nvPicPr>
          <p:cNvPr id="32772" name="Picture 4" descr="http://www.hotfrog.com.my/Uploads/PressReleases/Office-Renovation-Office-Furniture-Aluminium-Glass-Door-Window-Puchong-Shop-Officially-Open-15035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191000"/>
            <a:ext cx="17811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era/ </a:t>
            </a:r>
            <a:r>
              <a:rPr lang="en-US" dirty="0" err="1" smtClean="0"/>
              <a:t>Había</a:t>
            </a:r>
            <a:r>
              <a:rPr lang="en-US" dirty="0" smtClean="0"/>
              <a:t>/</a:t>
            </a:r>
            <a:r>
              <a:rPr lang="en-US" dirty="0" err="1" smtClean="0"/>
              <a:t>miraba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La </a:t>
            </a:r>
            <a:r>
              <a:rPr lang="en-US" dirty="0" err="1" smtClean="0"/>
              <a:t>escena</a:t>
            </a:r>
            <a:r>
              <a:rPr lang="en-US" dirty="0" smtClean="0"/>
              <a:t> ______(ser) </a:t>
            </a:r>
            <a:r>
              <a:rPr lang="en-US" dirty="0" err="1" smtClean="0"/>
              <a:t>completamente</a:t>
            </a:r>
            <a:r>
              <a:rPr lang="en-US" dirty="0" smtClean="0"/>
              <a:t> </a:t>
            </a:r>
            <a:r>
              <a:rPr lang="en-US" dirty="0" err="1" smtClean="0"/>
              <a:t>loca</a:t>
            </a:r>
            <a:r>
              <a:rPr lang="en-US" dirty="0" smtClean="0"/>
              <a:t> y </a:t>
            </a:r>
            <a:r>
              <a:rPr lang="en-US" dirty="0" err="1" smtClean="0"/>
              <a:t>espantosa</a:t>
            </a:r>
            <a:r>
              <a:rPr lang="en-US" dirty="0"/>
              <a:t>.</a:t>
            </a:r>
            <a:r>
              <a:rPr lang="en-US" dirty="0" smtClean="0"/>
              <a:t> ________(</a:t>
            </a:r>
            <a:r>
              <a:rPr lang="en-US" dirty="0" err="1" smtClean="0"/>
              <a:t>haber</a:t>
            </a:r>
            <a:r>
              <a:rPr lang="en-US" dirty="0" smtClean="0"/>
              <a:t>) </a:t>
            </a:r>
            <a:r>
              <a:rPr lang="en-US" dirty="0" err="1" smtClean="0"/>
              <a:t>monos</a:t>
            </a:r>
            <a:r>
              <a:rPr lang="en-US" dirty="0" smtClean="0"/>
              <a:t> en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/>
              <a:t> </a:t>
            </a:r>
            <a:r>
              <a:rPr lang="en-US" dirty="0" smtClean="0"/>
              <a:t>y un mono </a:t>
            </a:r>
            <a:r>
              <a:rPr lang="en-US" dirty="0" err="1" smtClean="0"/>
              <a:t>enorme</a:t>
            </a:r>
            <a:r>
              <a:rPr lang="en-US" dirty="0" smtClean="0"/>
              <a:t>___________(</a:t>
            </a:r>
            <a:r>
              <a:rPr lang="en-US" dirty="0" err="1" smtClean="0"/>
              <a:t>mirar</a:t>
            </a:r>
            <a:r>
              <a:rPr lang="en-US" dirty="0" smtClean="0"/>
              <a:t>)  </a:t>
            </a:r>
            <a:r>
              <a:rPr lang="en-US" dirty="0" err="1"/>
              <a:t>a</a:t>
            </a:r>
            <a:r>
              <a:rPr lang="en-US" dirty="0" err="1" smtClean="0"/>
              <a:t>lgo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computadora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62" name="Picture 2" descr="http://empoweringthefamily.files.wordpress.com/2010/09/funny_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419600"/>
            <a:ext cx="4419600" cy="2784348"/>
          </a:xfrm>
          <a:prstGeom prst="rect">
            <a:avLst/>
          </a:prstGeom>
          <a:noFill/>
        </p:spPr>
      </p:pic>
      <p:pic>
        <p:nvPicPr>
          <p:cNvPr id="40964" name="Picture 4" descr="http://static.flickr.com/1266/963366894_2f1f3d52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39116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Un mono________________(</a:t>
            </a:r>
            <a:r>
              <a:rPr lang="en-US" dirty="0" err="1" smtClean="0"/>
              <a:t>tener</a:t>
            </a:r>
            <a:r>
              <a:rPr lang="en-US" dirty="0" smtClean="0"/>
              <a:t>) un </a:t>
            </a:r>
            <a:r>
              <a:rPr lang="en-US" dirty="0" err="1" smtClean="0"/>
              <a:t>revólver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1506" name="Picture 2" descr="http://www.glogster.com/media/1/3/80/9/380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895600"/>
            <a:ext cx="46863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Otro</a:t>
            </a:r>
            <a:r>
              <a:rPr lang="en-US" dirty="0" smtClean="0"/>
              <a:t> mono________________(</a:t>
            </a:r>
            <a:r>
              <a:rPr lang="en-US" dirty="0" err="1" smtClean="0"/>
              <a:t>tener</a:t>
            </a:r>
            <a:r>
              <a:rPr lang="en-US" dirty="0" smtClean="0"/>
              <a:t>) un </a:t>
            </a:r>
            <a:r>
              <a:rPr lang="en-US" dirty="0" err="1" smtClean="0"/>
              <a:t>cuchillo</a:t>
            </a:r>
            <a:r>
              <a:rPr lang="en-US" dirty="0" smtClean="0"/>
              <a:t> de la </a:t>
            </a:r>
            <a:r>
              <a:rPr lang="en-US" dirty="0" err="1" smtClean="0"/>
              <a:t>cocina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7890" name="Picture 2" descr="http://pickypics.com/public-gallery/images/crazy_chim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695575"/>
            <a:ext cx="4162425" cy="4162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estaban</a:t>
            </a:r>
            <a:r>
              <a:rPr lang="en-US" dirty="0" smtClean="0"/>
              <a:t>/</a:t>
            </a:r>
            <a:r>
              <a:rPr lang="en-US" dirty="0" err="1" smtClean="0"/>
              <a:t>tenían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Los </a:t>
            </a:r>
            <a:r>
              <a:rPr lang="en-US" dirty="0" err="1" smtClean="0"/>
              <a:t>clientes</a:t>
            </a:r>
            <a:r>
              <a:rPr lang="en-US" dirty="0" smtClean="0"/>
              <a:t> y los </a:t>
            </a:r>
            <a:r>
              <a:rPr lang="en-US" dirty="0" err="1" smtClean="0"/>
              <a:t>empleados</a:t>
            </a:r>
            <a:r>
              <a:rPr lang="en-US" dirty="0" smtClean="0"/>
              <a:t>____________(</a:t>
            </a:r>
            <a:r>
              <a:rPr lang="en-US" dirty="0" err="1" smtClean="0"/>
              <a:t>estar</a:t>
            </a:r>
            <a:r>
              <a:rPr lang="en-US" dirty="0" smtClean="0"/>
              <a:t>) </a:t>
            </a:r>
            <a:r>
              <a:rPr lang="en-US" dirty="0" err="1" smtClean="0"/>
              <a:t>juntos</a:t>
            </a:r>
            <a:r>
              <a:rPr lang="en-US" dirty="0" smtClean="0"/>
              <a:t>  </a:t>
            </a:r>
            <a:r>
              <a:rPr lang="en-US" dirty="0" err="1" smtClean="0"/>
              <a:t>enfrente</a:t>
            </a:r>
            <a:r>
              <a:rPr lang="en-US" dirty="0" smtClean="0"/>
              <a:t> de la pared. </a:t>
            </a:r>
            <a:r>
              <a:rPr lang="en-US" dirty="0" err="1" smtClean="0"/>
              <a:t>Ellos</a:t>
            </a:r>
            <a:r>
              <a:rPr lang="en-US" dirty="0" smtClean="0"/>
              <a:t>__________(</a:t>
            </a:r>
            <a:r>
              <a:rPr lang="en-US" dirty="0" err="1" smtClean="0"/>
              <a:t>tener</a:t>
            </a:r>
            <a:r>
              <a:rPr lang="en-US" dirty="0" smtClean="0"/>
              <a:t>) mucho </a:t>
            </a:r>
            <a:r>
              <a:rPr lang="en-US" dirty="0" err="1" smtClean="0"/>
              <a:t>miedo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8914" name="Picture 2" descr="http://worshippingchristian.org/images/blog/terrorized-sderot-resi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495800"/>
            <a:ext cx="2667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</a:t>
            </a:r>
            <a:r>
              <a:rPr lang="en-US" dirty="0" err="1" smtClean="0"/>
              <a:t>altaban</a:t>
            </a:r>
            <a:r>
              <a:rPr lang="en-US" dirty="0" smtClean="0"/>
              <a:t>/</a:t>
            </a:r>
            <a:r>
              <a:rPr lang="en-US" dirty="0" err="1" smtClean="0"/>
              <a:t>rompían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monos</a:t>
            </a:r>
            <a:r>
              <a:rPr lang="en-US" dirty="0" smtClean="0"/>
              <a:t>  ____________(</a:t>
            </a:r>
            <a:r>
              <a:rPr lang="en-US" dirty="0" err="1" smtClean="0"/>
              <a:t>saltar</a:t>
            </a:r>
            <a:r>
              <a:rPr lang="en-US" dirty="0" smtClean="0"/>
              <a:t>)   </a:t>
            </a:r>
            <a:r>
              <a:rPr lang="en-US" dirty="0" err="1" smtClean="0"/>
              <a:t>otros</a:t>
            </a:r>
            <a:r>
              <a:rPr lang="en-US" dirty="0" smtClean="0"/>
              <a:t>______________(romper) los </a:t>
            </a:r>
            <a:r>
              <a:rPr lang="en-US" dirty="0" err="1" smtClean="0"/>
              <a:t>platos</a:t>
            </a:r>
            <a:endParaRPr lang="en-US" dirty="0"/>
          </a:p>
        </p:txBody>
      </p:sp>
      <p:pic>
        <p:nvPicPr>
          <p:cNvPr id="31746" name="Picture 2" descr="http://www.billemory.com/traffic/img/cjl0623-dis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5715000" cy="3812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vació</a:t>
            </a:r>
            <a:r>
              <a:rPr lang="en-US" dirty="0" smtClean="0"/>
              <a:t>/</a:t>
            </a:r>
            <a:r>
              <a:rPr lang="en-US" dirty="0" err="1" smtClean="0"/>
              <a:t>tiró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De </a:t>
            </a:r>
            <a:r>
              <a:rPr lang="en-US" dirty="0" err="1" smtClean="0"/>
              <a:t>repente</a:t>
            </a:r>
            <a:r>
              <a:rPr lang="en-US" dirty="0" smtClean="0"/>
              <a:t> un mono____________(</a:t>
            </a:r>
            <a:r>
              <a:rPr lang="en-US" dirty="0" err="1" smtClean="0"/>
              <a:t>vacíar</a:t>
            </a:r>
            <a:r>
              <a:rPr lang="en-US" dirty="0" smtClean="0"/>
              <a:t>) el </a:t>
            </a:r>
            <a:r>
              <a:rPr lang="en-US" dirty="0" err="1" smtClean="0"/>
              <a:t>dinero</a:t>
            </a:r>
            <a:r>
              <a:rPr lang="en-US" dirty="0" smtClean="0"/>
              <a:t> de la </a:t>
            </a:r>
            <a:r>
              <a:rPr lang="en-US" dirty="0" err="1" smtClean="0"/>
              <a:t>caja</a:t>
            </a:r>
            <a:r>
              <a:rPr lang="en-US" dirty="0" smtClean="0"/>
              <a:t> y__________(</a:t>
            </a:r>
            <a:r>
              <a:rPr lang="en-US" dirty="0" err="1" smtClean="0"/>
              <a:t>tirar</a:t>
            </a:r>
            <a:r>
              <a:rPr lang="en-US" dirty="0" smtClean="0"/>
              <a:t>) el </a:t>
            </a:r>
            <a:r>
              <a:rPr lang="en-US" dirty="0" err="1" smtClean="0"/>
              <a:t>dinero</a:t>
            </a:r>
            <a:r>
              <a:rPr lang="en-US" dirty="0" smtClean="0"/>
              <a:t> en el </a:t>
            </a:r>
            <a:r>
              <a:rPr lang="en-US" dirty="0" err="1" smtClean="0"/>
              <a:t>aire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9940" name="Picture 4" descr="http://www.legaljuice.com/money%20flying%20bills%20a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200400"/>
            <a:ext cx="3305175" cy="3295650"/>
          </a:xfrm>
          <a:prstGeom prst="rect">
            <a:avLst/>
          </a:prstGeom>
          <a:noFill/>
        </p:spPr>
      </p:pic>
      <p:pic>
        <p:nvPicPr>
          <p:cNvPr id="6" name="Picture 2" descr="http://www.kevinislaughter.com/wp-content/uploads/2009/11/CrazyMon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76600"/>
            <a:ext cx="3810000" cy="2952750"/>
          </a:xfrm>
          <a:prstGeom prst="rect">
            <a:avLst/>
          </a:prstGeom>
          <a:noFill/>
        </p:spPr>
      </p:pic>
      <p:pic>
        <p:nvPicPr>
          <p:cNvPr id="7" name="Picture 2" descr="http://www.kevinislaughter.com/wp-content/uploads/2009/11/CrazyMonk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3810000" cy="2952750"/>
          </a:xfrm>
          <a:prstGeom prst="rect">
            <a:avLst/>
          </a:prstGeom>
          <a:noFill/>
        </p:spPr>
      </p:pic>
      <p:pic>
        <p:nvPicPr>
          <p:cNvPr id="11266" name="Picture 2" descr="http://www.elec-intro.com/EX/05-14-12/cash-regi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30480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“Sra Benko, </a:t>
            </a:r>
            <a:r>
              <a:rPr lang="en-US" dirty="0" err="1" smtClean="0"/>
              <a:t>ya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hora</a:t>
            </a:r>
            <a:r>
              <a:rPr lang="en-US" dirty="0" smtClean="0"/>
              <a:t>.”____________(</a:t>
            </a:r>
            <a:r>
              <a:rPr lang="en-US" dirty="0" err="1" smtClean="0"/>
              <a:t>decir</a:t>
            </a:r>
            <a:r>
              <a:rPr lang="en-US" dirty="0" smtClean="0"/>
              <a:t>) </a:t>
            </a:r>
            <a:r>
              <a:rPr lang="en-US" dirty="0" err="1" smtClean="0"/>
              <a:t>Superhombre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empecé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“</a:t>
            </a:r>
            <a:r>
              <a:rPr lang="en-US" dirty="0" err="1" smtClean="0"/>
              <a:t>Monos</a:t>
            </a:r>
            <a:r>
              <a:rPr lang="en-US" dirty="0" smtClean="0"/>
              <a:t>, </a:t>
            </a:r>
            <a:r>
              <a:rPr lang="en-US" dirty="0" err="1" smtClean="0"/>
              <a:t>atención</a:t>
            </a:r>
            <a:r>
              <a:rPr lang="en-US" dirty="0" smtClean="0"/>
              <a:t>” </a:t>
            </a:r>
            <a:r>
              <a:rPr lang="en-US" dirty="0" err="1" smtClean="0"/>
              <a:t>yo</a:t>
            </a:r>
            <a:r>
              <a:rPr lang="en-US" dirty="0" smtClean="0"/>
              <a:t>_________(</a:t>
            </a:r>
            <a:r>
              <a:rPr lang="en-US" dirty="0" err="1" smtClean="0"/>
              <a:t>empezar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había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Como </a:t>
            </a:r>
            <a:r>
              <a:rPr lang="en-US" dirty="0" err="1" smtClean="0"/>
              <a:t>siempre</a:t>
            </a:r>
            <a:r>
              <a:rPr lang="en-US" dirty="0" smtClean="0"/>
              <a:t>_________________(</a:t>
            </a:r>
            <a:r>
              <a:rPr lang="en-US" dirty="0" err="1" smtClean="0"/>
              <a:t>haber</a:t>
            </a:r>
            <a:r>
              <a:rPr lang="en-US" dirty="0" smtClean="0"/>
              <a:t>) </a:t>
            </a:r>
            <a:r>
              <a:rPr lang="en-US" dirty="0" err="1" smtClean="0"/>
              <a:t>una</a:t>
            </a:r>
            <a:r>
              <a:rPr lang="en-US" dirty="0" smtClean="0"/>
              <a:t> cola </a:t>
            </a:r>
            <a:r>
              <a:rPr lang="en-US" dirty="0" err="1" smtClean="0"/>
              <a:t>enorme</a:t>
            </a:r>
            <a:r>
              <a:rPr lang="en-US" dirty="0" smtClean="0"/>
              <a:t> </a:t>
            </a:r>
            <a:r>
              <a:rPr lang="en-US" dirty="0" err="1" smtClean="0"/>
              <a:t>enfrente</a:t>
            </a:r>
            <a:r>
              <a:rPr lang="en-US" dirty="0" smtClean="0"/>
              <a:t> de </a:t>
            </a:r>
            <a:r>
              <a:rPr lang="en-US" dirty="0" err="1" smtClean="0"/>
              <a:t>Pinkberry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 descr="http://blog.ctnews.com/hammill/files/2010/10/pber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2058" y="2743200"/>
            <a:ext cx="337522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“ </a:t>
            </a:r>
            <a:r>
              <a:rPr lang="en-US" dirty="0" err="1" smtClean="0"/>
              <a:t>Contesten</a:t>
            </a:r>
            <a:r>
              <a:rPr lang="en-US" dirty="0" smtClean="0"/>
              <a:t> y </a:t>
            </a:r>
            <a:r>
              <a:rPr lang="en-US" dirty="0" err="1" smtClean="0"/>
              <a:t>díganme</a:t>
            </a:r>
            <a:r>
              <a:rPr lang="en-US" dirty="0" smtClean="0"/>
              <a:t> 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pretérito</a:t>
            </a:r>
            <a:r>
              <a:rPr lang="en-US" dirty="0" smtClean="0"/>
              <a:t> del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i="1" dirty="0" err="1" smtClean="0"/>
              <a:t>ver</a:t>
            </a:r>
            <a:r>
              <a:rPr lang="en-US" dirty="0" smtClean="0"/>
              <a:t> en la forma de </a:t>
            </a:r>
            <a:r>
              <a:rPr lang="en-US" i="1" dirty="0" err="1" smtClean="0"/>
              <a:t>yo</a:t>
            </a:r>
            <a:r>
              <a:rPr lang="en-US" i="1" dirty="0" smtClean="0"/>
              <a:t>?</a:t>
            </a:r>
            <a:r>
              <a:rPr lang="en-US" dirty="0" smtClean="0"/>
              <a:t> </a:t>
            </a:r>
            <a:r>
              <a:rPr lang="en-US" i="1" dirty="0" smtClean="0"/>
              <a:t> Y </a:t>
            </a:r>
            <a:r>
              <a:rPr lang="en-US" dirty="0" smtClean="0"/>
              <a:t>el </a:t>
            </a:r>
            <a:r>
              <a:rPr lang="en-US" dirty="0" err="1" smtClean="0"/>
              <a:t>pretérito</a:t>
            </a:r>
            <a:r>
              <a:rPr lang="en-US" dirty="0" smtClean="0"/>
              <a:t> del </a:t>
            </a:r>
            <a:r>
              <a:rPr lang="en-US" dirty="0" err="1" smtClean="0"/>
              <a:t>verbo</a:t>
            </a:r>
            <a:r>
              <a:rPr lang="en-US" dirty="0" smtClean="0"/>
              <a:t> </a:t>
            </a:r>
            <a:r>
              <a:rPr lang="en-US" i="1" dirty="0" err="1" smtClean="0"/>
              <a:t>ir</a:t>
            </a:r>
            <a:r>
              <a:rPr lang="en-US" i="1" dirty="0" smtClean="0"/>
              <a:t> </a:t>
            </a:r>
            <a:r>
              <a:rPr lang="en-US" dirty="0" smtClean="0"/>
              <a:t>en la forma de</a:t>
            </a:r>
            <a:r>
              <a:rPr lang="en-US" i="1" dirty="0" smtClean="0"/>
              <a:t> </a:t>
            </a:r>
            <a:r>
              <a:rPr lang="en-US" i="1" dirty="0" err="1" smtClean="0"/>
              <a:t>ellos</a:t>
            </a:r>
            <a:r>
              <a:rPr lang="en-US" i="1" dirty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fui</a:t>
            </a:r>
            <a:r>
              <a:rPr lang="en-US" dirty="0" smtClean="0"/>
              <a:t> o </a:t>
            </a:r>
            <a:r>
              <a:rPr lang="en-US" dirty="0" err="1" smtClean="0"/>
              <a:t>fueron</a:t>
            </a:r>
            <a:r>
              <a:rPr lang="en-US" i="1" dirty="0" smtClean="0"/>
              <a:t>?</a:t>
            </a:r>
            <a:r>
              <a:rPr lang="en-US" dirty="0" smtClean="0"/>
              <a:t> Y </a:t>
            </a:r>
            <a:r>
              <a:rPr lang="en-US" dirty="0" err="1" smtClean="0"/>
              <a:t>cuáles</a:t>
            </a:r>
            <a:r>
              <a:rPr lang="en-US" dirty="0" smtClean="0"/>
              <a:t> son los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irregulares</a:t>
            </a:r>
            <a:r>
              <a:rPr lang="en-US" dirty="0" smtClean="0"/>
              <a:t> del </a:t>
            </a:r>
            <a:r>
              <a:rPr lang="en-US" dirty="0" err="1" smtClean="0"/>
              <a:t>imperfecto</a:t>
            </a:r>
            <a:r>
              <a:rPr lang="en-US" dirty="0" smtClean="0"/>
              <a:t>?” </a:t>
            </a:r>
            <a:r>
              <a:rPr lang="en-US" dirty="0" err="1" smtClean="0"/>
              <a:t>Yo</a:t>
            </a:r>
            <a:r>
              <a:rPr lang="en-US" dirty="0" smtClean="0"/>
              <a:t>________(</a:t>
            </a:r>
            <a:r>
              <a:rPr lang="en-US" dirty="0" err="1" smtClean="0"/>
              <a:t>decir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gritaron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“¡Ay no! ¡No el </a:t>
            </a:r>
            <a:r>
              <a:rPr lang="en-US" dirty="0" err="1" smtClean="0"/>
              <a:t>pretérito</a:t>
            </a:r>
            <a:r>
              <a:rPr lang="en-US" dirty="0" smtClean="0"/>
              <a:t> y el </a:t>
            </a:r>
            <a:r>
              <a:rPr lang="en-US" dirty="0" err="1" smtClean="0"/>
              <a:t>imperfecto</a:t>
            </a:r>
            <a:r>
              <a:rPr lang="en-US" dirty="0" smtClean="0"/>
              <a:t>!” los </a:t>
            </a:r>
            <a:r>
              <a:rPr lang="en-US" dirty="0" err="1" smtClean="0"/>
              <a:t>monos</a:t>
            </a:r>
            <a:r>
              <a:rPr lang="en-US" dirty="0" smtClean="0"/>
              <a:t>____________(</a:t>
            </a:r>
            <a:r>
              <a:rPr lang="en-US" dirty="0" err="1" smtClean="0"/>
              <a:t>gritar</a:t>
            </a:r>
            <a:r>
              <a:rPr lang="en-US" dirty="0" smtClean="0"/>
              <a:t>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exclamaron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“¡No </a:t>
            </a:r>
            <a:r>
              <a:rPr lang="en-US" dirty="0" err="1" smtClean="0"/>
              <a:t>más</a:t>
            </a:r>
            <a:r>
              <a:rPr lang="en-US" dirty="0"/>
              <a:t>!</a:t>
            </a:r>
            <a:r>
              <a:rPr lang="en-US" dirty="0" smtClean="0"/>
              <a:t> ¡No </a:t>
            </a:r>
            <a:r>
              <a:rPr lang="en-US" dirty="0" err="1" smtClean="0"/>
              <a:t>sigas</a:t>
            </a:r>
            <a:r>
              <a:rPr lang="en-US" dirty="0" smtClean="0"/>
              <a:t> </a:t>
            </a:r>
            <a:r>
              <a:rPr lang="en-US" dirty="0" smtClean="0"/>
              <a:t>con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preguntas</a:t>
            </a:r>
            <a:r>
              <a:rPr lang="en-US" dirty="0" smtClean="0"/>
              <a:t>!” los </a:t>
            </a:r>
            <a:r>
              <a:rPr lang="en-US" dirty="0" err="1" smtClean="0"/>
              <a:t>monos</a:t>
            </a:r>
            <a:r>
              <a:rPr lang="en-US" dirty="0" smtClean="0"/>
              <a:t>______________(</a:t>
            </a:r>
            <a:r>
              <a:rPr lang="en-US" dirty="0" err="1" smtClean="0"/>
              <a:t>exclamar</a:t>
            </a:r>
            <a:r>
              <a:rPr lang="en-US" dirty="0" smtClean="0"/>
              <a:t>) “No </a:t>
            </a:r>
            <a:r>
              <a:rPr lang="en-US" dirty="0" err="1" smtClean="0"/>
              <a:t>sacamos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buena</a:t>
            </a:r>
            <a:r>
              <a:rPr lang="en-US" dirty="0" smtClean="0"/>
              <a:t> nota en Sp. 31. 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ganan</a:t>
            </a:r>
            <a:r>
              <a:rPr lang="en-US" dirty="0" smtClean="0"/>
              <a:t>. </a:t>
            </a:r>
            <a:r>
              <a:rPr lang="en-US" dirty="0" err="1" smtClean="0"/>
              <a:t>Nosotros</a:t>
            </a:r>
            <a:r>
              <a:rPr lang="en-US" dirty="0" smtClean="0"/>
              <a:t> </a:t>
            </a:r>
            <a:r>
              <a:rPr lang="en-US" dirty="0" err="1" smtClean="0"/>
              <a:t>salimos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. No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ganar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ustedes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secreta</a:t>
            </a:r>
            <a:r>
              <a:rPr lang="en-US" dirty="0" smtClean="0"/>
              <a:t> –un </a:t>
            </a:r>
            <a:r>
              <a:rPr lang="en-US" dirty="0" err="1" smtClean="0"/>
              <a:t>conocimiento</a:t>
            </a:r>
            <a:r>
              <a:rPr lang="en-US" dirty="0" smtClean="0"/>
              <a:t> del </a:t>
            </a:r>
            <a:r>
              <a:rPr lang="en-US" dirty="0" err="1" smtClean="0"/>
              <a:t>pretérito</a:t>
            </a:r>
            <a:r>
              <a:rPr lang="en-US" dirty="0" smtClean="0"/>
              <a:t> y el </a:t>
            </a:r>
            <a:r>
              <a:rPr lang="en-US" dirty="0" err="1" smtClean="0"/>
              <a:t>imperfecto</a:t>
            </a:r>
            <a:r>
              <a:rPr lang="en-US" dirty="0" smtClean="0"/>
              <a:t>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</a:t>
            </a:r>
            <a:r>
              <a:rPr lang="en-US" dirty="0" err="1" smtClean="0"/>
              <a:t>orrieron</a:t>
            </a:r>
            <a:r>
              <a:rPr lang="en-US" dirty="0" smtClean="0"/>
              <a:t>/</a:t>
            </a:r>
            <a:r>
              <a:rPr lang="en-US" dirty="0" err="1" smtClean="0"/>
              <a:t>desaparecieron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En un </a:t>
            </a:r>
            <a:r>
              <a:rPr lang="en-US" dirty="0" err="1" smtClean="0"/>
              <a:t>instante</a:t>
            </a:r>
            <a:r>
              <a:rPr lang="en-US" dirty="0" smtClean="0"/>
              <a:t> los </a:t>
            </a:r>
            <a:r>
              <a:rPr lang="en-US" dirty="0" err="1" smtClean="0"/>
              <a:t>monos</a:t>
            </a:r>
            <a:r>
              <a:rPr lang="en-US" dirty="0" smtClean="0"/>
              <a:t>  ________(</a:t>
            </a:r>
            <a:r>
              <a:rPr lang="en-US" dirty="0" err="1" smtClean="0"/>
              <a:t>correr</a:t>
            </a:r>
            <a:r>
              <a:rPr lang="en-US" dirty="0" smtClean="0"/>
              <a:t>) del Diner y ___________(</a:t>
            </a:r>
            <a:r>
              <a:rPr lang="en-US" dirty="0" err="1" smtClean="0"/>
              <a:t>desaparecer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aplaudieron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Los </a:t>
            </a:r>
            <a:r>
              <a:rPr lang="en-US" dirty="0" err="1" smtClean="0"/>
              <a:t>clientes</a:t>
            </a:r>
            <a:r>
              <a:rPr lang="en-US" dirty="0" smtClean="0"/>
              <a:t> y los </a:t>
            </a:r>
            <a:r>
              <a:rPr lang="en-US" dirty="0" err="1" smtClean="0"/>
              <a:t>empleados</a:t>
            </a:r>
            <a:r>
              <a:rPr lang="en-US" dirty="0" smtClean="0"/>
              <a:t>____________(</a:t>
            </a:r>
            <a:r>
              <a:rPr lang="en-US" dirty="0" err="1" smtClean="0"/>
              <a:t>aplaudir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6082" name="Picture 2" descr="http://virtualcareeradvice.com/wp-content/uploads/2010/07/applaus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743200"/>
            <a:ext cx="6172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Superhombre</a:t>
            </a:r>
            <a:r>
              <a:rPr lang="en-US" dirty="0" smtClean="0"/>
              <a:t> me_______________(</a:t>
            </a:r>
            <a:r>
              <a:rPr lang="en-US" dirty="0" err="1" smtClean="0"/>
              <a:t>mirar</a:t>
            </a:r>
            <a:r>
              <a:rPr lang="en-US" dirty="0" smtClean="0"/>
              <a:t>) con los </a:t>
            </a:r>
            <a:r>
              <a:rPr lang="en-US" dirty="0" err="1" smtClean="0"/>
              <a:t>ojos</a:t>
            </a:r>
            <a:r>
              <a:rPr lang="en-US" dirty="0" smtClean="0"/>
              <a:t> </a:t>
            </a:r>
            <a:r>
              <a:rPr lang="en-US" dirty="0" err="1" smtClean="0"/>
              <a:t>llenos</a:t>
            </a:r>
            <a:r>
              <a:rPr lang="en-US" dirty="0" smtClean="0"/>
              <a:t> de </a:t>
            </a:r>
            <a:r>
              <a:rPr lang="en-US" dirty="0" err="1" smtClean="0"/>
              <a:t>gratitud</a:t>
            </a:r>
            <a:r>
              <a:rPr lang="en-US" dirty="0" smtClean="0"/>
              <a:t>. “</a:t>
            </a:r>
            <a:r>
              <a:rPr lang="en-US" dirty="0" err="1" smtClean="0"/>
              <a:t>Señora</a:t>
            </a:r>
            <a:r>
              <a:rPr lang="en-US" dirty="0" smtClean="0"/>
              <a:t> Benko, </a:t>
            </a:r>
            <a:r>
              <a:rPr lang="en-US" dirty="0" err="1" smtClean="0"/>
              <a:t>usted</a:t>
            </a:r>
            <a:r>
              <a:rPr lang="en-US" dirty="0" smtClean="0"/>
              <a:t> ha </a:t>
            </a:r>
            <a:r>
              <a:rPr lang="en-US" dirty="0" err="1" smtClean="0"/>
              <a:t>salvado</a:t>
            </a:r>
            <a:r>
              <a:rPr lang="en-US" dirty="0" smtClean="0"/>
              <a:t> el </a:t>
            </a:r>
            <a:r>
              <a:rPr lang="en-US" dirty="0" err="1" smtClean="0"/>
              <a:t>día</a:t>
            </a:r>
            <a:r>
              <a:rPr lang="en-US" dirty="0" smtClean="0"/>
              <a:t> y no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olvidar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servicio</a:t>
            </a:r>
            <a:r>
              <a:rPr lang="en-US" dirty="0" smtClean="0"/>
              <a:t> </a:t>
            </a:r>
            <a:r>
              <a:rPr lang="en-US" dirty="0" err="1" smtClean="0"/>
              <a:t>nunca</a:t>
            </a:r>
            <a:r>
              <a:rPr lang="en-US" dirty="0" smtClean="0"/>
              <a:t>. Fairfield </a:t>
            </a:r>
            <a:r>
              <a:rPr lang="en-US" dirty="0" err="1" smtClean="0"/>
              <a:t>está</a:t>
            </a:r>
            <a:r>
              <a:rPr lang="en-US" dirty="0" smtClean="0"/>
              <a:t> salvo de </a:t>
            </a:r>
            <a:r>
              <a:rPr lang="en-US" dirty="0" err="1" smtClean="0"/>
              <a:t>todo</a:t>
            </a:r>
            <a:r>
              <a:rPr lang="en-US" dirty="0" smtClean="0"/>
              <a:t> </a:t>
            </a:r>
            <a:r>
              <a:rPr lang="en-US" dirty="0" err="1" smtClean="0"/>
              <a:t>peligro</a:t>
            </a:r>
            <a:r>
              <a:rPr lang="en-US" dirty="0" smtClean="0"/>
              <a:t>. ¿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conmigo</a:t>
            </a:r>
            <a:r>
              <a:rPr lang="en-US" dirty="0" smtClean="0"/>
              <a:t> a </a:t>
            </a:r>
            <a:r>
              <a:rPr lang="en-US" dirty="0" err="1" smtClean="0"/>
              <a:t>Crypton</a:t>
            </a:r>
            <a:r>
              <a:rPr lang="en-US" dirty="0" smtClean="0"/>
              <a:t>?”</a:t>
            </a:r>
            <a:endParaRPr lang="en-US" dirty="0"/>
          </a:p>
        </p:txBody>
      </p:sp>
      <p:pic>
        <p:nvPicPr>
          <p:cNvPr id="24578" name="Picture 2" descr="http://threatqualitypress.files.wordpress.com/2011/03/superman-ree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1175" y="4267200"/>
            <a:ext cx="3176049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contesté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err="1" smtClean="0"/>
              <a:t>Yo</a:t>
            </a:r>
            <a:r>
              <a:rPr lang="en-US" dirty="0" smtClean="0"/>
              <a:t> le _______(</a:t>
            </a:r>
            <a:r>
              <a:rPr lang="en-US" dirty="0" err="1" smtClean="0"/>
              <a:t>contestar</a:t>
            </a:r>
            <a:r>
              <a:rPr lang="en-US" dirty="0" smtClean="0"/>
              <a:t>) “¡Claro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sí</a:t>
            </a:r>
            <a:r>
              <a:rPr lang="en-US" dirty="0" smtClean="0"/>
              <a:t>!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pasamos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Pinkberry</a:t>
            </a:r>
            <a:r>
              <a:rPr lang="en-US" dirty="0" smtClean="0"/>
              <a:t> en el </a:t>
            </a:r>
            <a:r>
              <a:rPr lang="en-US" dirty="0" err="1" smtClean="0"/>
              <a:t>camino</a:t>
            </a:r>
            <a:r>
              <a:rPr lang="en-US" dirty="0" smtClean="0"/>
              <a:t>”.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levantó</a:t>
            </a:r>
            <a:r>
              <a:rPr lang="en-US" dirty="0" smtClean="0"/>
              <a:t>/</a:t>
            </a:r>
            <a:r>
              <a:rPr lang="en-US" dirty="0" err="1" smtClean="0"/>
              <a:t>volamos</a:t>
            </a:r>
            <a:r>
              <a:rPr lang="en-US" dirty="0" smtClean="0"/>
              <a:t>/</a:t>
            </a:r>
            <a:r>
              <a:rPr lang="en-US" smtClean="0"/>
              <a:t>encontré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Y </a:t>
            </a:r>
            <a:r>
              <a:rPr lang="en-US" dirty="0" err="1" smtClean="0"/>
              <a:t>él</a:t>
            </a:r>
            <a:r>
              <a:rPr lang="en-US" dirty="0" smtClean="0"/>
              <a:t> me__________________(</a:t>
            </a:r>
            <a:r>
              <a:rPr lang="en-US" dirty="0" err="1" smtClean="0"/>
              <a:t>levantar</a:t>
            </a:r>
            <a:r>
              <a:rPr lang="en-US" dirty="0" smtClean="0"/>
              <a:t>) de </a:t>
            </a:r>
            <a:r>
              <a:rPr lang="en-US" dirty="0" err="1" smtClean="0"/>
              <a:t>nuevo</a:t>
            </a:r>
            <a:r>
              <a:rPr lang="en-US" dirty="0" smtClean="0"/>
              <a:t> y </a:t>
            </a:r>
            <a:r>
              <a:rPr lang="en-US" dirty="0" err="1" smtClean="0"/>
              <a:t>nosotros</a:t>
            </a:r>
            <a:r>
              <a:rPr lang="en-US" dirty="0" smtClean="0"/>
              <a:t>________________(</a:t>
            </a:r>
            <a:r>
              <a:rPr lang="en-US" dirty="0" err="1" smtClean="0"/>
              <a:t>volar</a:t>
            </a:r>
            <a:r>
              <a:rPr lang="en-US" dirty="0" smtClean="0"/>
              <a:t>) a </a:t>
            </a:r>
            <a:r>
              <a:rPr lang="en-US" dirty="0" err="1" smtClean="0"/>
              <a:t>Pinkberry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</a:t>
            </a:r>
            <a:r>
              <a:rPr lang="en-US" dirty="0" err="1" smtClean="0"/>
              <a:t>segunda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 en un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_______________(</a:t>
            </a:r>
            <a:r>
              <a:rPr lang="en-US" dirty="0" err="1" smtClean="0"/>
              <a:t>encontrar</a:t>
            </a:r>
            <a:r>
              <a:rPr lang="en-US" dirty="0" smtClean="0"/>
              <a:t>) </a:t>
            </a:r>
            <a:r>
              <a:rPr lang="en-US" dirty="0" err="1" smtClean="0"/>
              <a:t>una</a:t>
            </a:r>
            <a:r>
              <a:rPr lang="en-US" dirty="0" smtClean="0"/>
              <a:t> cola.</a:t>
            </a:r>
            <a:endParaRPr lang="en-US" dirty="0"/>
          </a:p>
        </p:txBody>
      </p:sp>
      <p:pic>
        <p:nvPicPr>
          <p:cNvPr id="22530" name="Picture 2" descr="http://2.bp.blogspot.com/_VbDhsP0-uTw/Sh8B6LiMkzI/AAAAAAAADPg/RDPAkJCoMBQ/s400/pinkberry+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3810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loraban</a:t>
            </a:r>
            <a:r>
              <a:rPr lang="en-US" dirty="0" smtClean="0"/>
              <a:t>/</a:t>
            </a:r>
            <a:r>
              <a:rPr lang="en-US" dirty="0" err="1" smtClean="0"/>
              <a:t>tenían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Algunos</a:t>
            </a:r>
            <a:r>
              <a:rPr lang="en-US" dirty="0" smtClean="0"/>
              <a:t> </a:t>
            </a:r>
            <a:r>
              <a:rPr lang="en-US" dirty="0" err="1" smtClean="0"/>
              <a:t>niños</a:t>
            </a:r>
            <a:r>
              <a:rPr lang="en-US" dirty="0" smtClean="0"/>
              <a:t>_________________(</a:t>
            </a:r>
            <a:r>
              <a:rPr lang="en-US" dirty="0" err="1" smtClean="0"/>
              <a:t>llorar</a:t>
            </a:r>
            <a:r>
              <a:rPr lang="en-US" dirty="0" smtClean="0"/>
              <a:t>) </a:t>
            </a:r>
            <a:r>
              <a:rPr lang="en-US" dirty="0" err="1" smtClean="0"/>
              <a:t>porque</a:t>
            </a:r>
            <a:r>
              <a:rPr lang="en-US" dirty="0" smtClean="0"/>
              <a:t> _________________(</a:t>
            </a:r>
            <a:r>
              <a:rPr lang="en-US" dirty="0" err="1" smtClean="0"/>
              <a:t>tener</a:t>
            </a:r>
            <a:r>
              <a:rPr lang="en-US" dirty="0" smtClean="0"/>
              <a:t>)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esperar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turno</a:t>
            </a:r>
            <a:endParaRPr lang="en-US" dirty="0"/>
          </a:p>
        </p:txBody>
      </p:sp>
      <p:pic>
        <p:nvPicPr>
          <p:cNvPr id="5122" name="Picture 2" descr="http://www.wallcoo.net/photography/Innocence_baby_photography/images/%5Bwallcoo_com%5D_Baby_Photography_of_A%20girl%20with%20curly%20hair%20crying_ISPC006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4308" y="3200400"/>
            <a:ext cx="5449692" cy="3409950"/>
          </a:xfrm>
          <a:prstGeom prst="rect">
            <a:avLst/>
          </a:prstGeom>
          <a:noFill/>
        </p:spPr>
      </p:pic>
      <p:pic>
        <p:nvPicPr>
          <p:cNvPr id="5124" name="Picture 4" descr="http://bigmouthsonline.com/wp-content/uploads/2011/04/Kid_crying_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581400"/>
            <a:ext cx="23812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pensaba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Yo</a:t>
            </a:r>
            <a:r>
              <a:rPr lang="en-US" dirty="0" smtClean="0"/>
              <a:t>__________________(</a:t>
            </a:r>
            <a:r>
              <a:rPr lang="en-US" dirty="0" err="1" smtClean="0"/>
              <a:t>pensar</a:t>
            </a:r>
            <a:r>
              <a:rPr lang="en-US" dirty="0" smtClean="0"/>
              <a:t>) en la </a:t>
            </a:r>
            <a:r>
              <a:rPr lang="en-US" dirty="0" err="1" smtClean="0"/>
              <a:t>decisión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del </a:t>
            </a:r>
            <a:r>
              <a:rPr lang="en-US" dirty="0" err="1" smtClean="0"/>
              <a:t>día</a:t>
            </a:r>
            <a:r>
              <a:rPr lang="en-US" dirty="0" smtClean="0"/>
              <a:t>. ¿Mango o chocolate? ¿Original o coco? ¿Y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frutas</a:t>
            </a:r>
            <a:r>
              <a:rPr lang="en-US" dirty="0" smtClean="0"/>
              <a:t> o  los </a:t>
            </a:r>
            <a:r>
              <a:rPr lang="en-US" dirty="0" err="1" smtClean="0"/>
              <a:t>dulces</a:t>
            </a:r>
            <a:r>
              <a:rPr lang="en-US" dirty="0" smtClean="0"/>
              <a:t> </a:t>
            </a:r>
            <a:r>
              <a:rPr lang="en-US" dirty="0" err="1" smtClean="0"/>
              <a:t>encima</a:t>
            </a:r>
            <a:r>
              <a:rPr lang="en-US" dirty="0" smtClean="0"/>
              <a:t> del </a:t>
            </a:r>
            <a:r>
              <a:rPr lang="en-US" dirty="0" err="1" smtClean="0"/>
              <a:t>yogur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098" name="Picture 2" descr="http://weblogs.ctnow.com/entertainment/dining/a-la-carte/pinkberry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800"/>
            <a:ext cx="2343150" cy="2857500"/>
          </a:xfrm>
          <a:prstGeom prst="rect">
            <a:avLst/>
          </a:prstGeom>
          <a:noFill/>
        </p:spPr>
      </p:pic>
      <p:pic>
        <p:nvPicPr>
          <p:cNvPr id="4100" name="Picture 4" descr="http://res.sandiegosugar.com/wp-content/uploads/2011/04/froyo-toppings-candy-580x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0"/>
            <a:ext cx="4953000" cy="3245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</a:t>
            </a:r>
            <a:r>
              <a:rPr lang="en-US" dirty="0" err="1" smtClean="0"/>
              <a:t>ecordaba</a:t>
            </a:r>
            <a:r>
              <a:rPr lang="en-US" dirty="0" smtClean="0"/>
              <a:t>/</a:t>
            </a:r>
            <a:r>
              <a:rPr lang="en-US" dirty="0" err="1" smtClean="0"/>
              <a:t>oí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_______________(</a:t>
            </a:r>
            <a:r>
              <a:rPr lang="en-US" dirty="0" err="1" smtClean="0"/>
              <a:t>recordar</a:t>
            </a:r>
            <a:r>
              <a:rPr lang="en-US" dirty="0" smtClean="0"/>
              <a:t>) </a:t>
            </a:r>
            <a:r>
              <a:rPr lang="en-US" dirty="0" err="1" smtClean="0"/>
              <a:t>que</a:t>
            </a:r>
            <a:r>
              <a:rPr lang="en-US" dirty="0" smtClean="0"/>
              <a:t> el mango </a:t>
            </a:r>
            <a:r>
              <a:rPr lang="en-US" dirty="0" err="1" smtClean="0"/>
              <a:t>es</a:t>
            </a:r>
            <a:r>
              <a:rPr lang="en-US" dirty="0" smtClean="0"/>
              <a:t> mi </a:t>
            </a:r>
            <a:r>
              <a:rPr lang="en-US" dirty="0" err="1" smtClean="0"/>
              <a:t>sabor</a:t>
            </a:r>
            <a:r>
              <a:rPr lang="en-US" dirty="0" smtClean="0"/>
              <a:t> </a:t>
            </a:r>
            <a:r>
              <a:rPr lang="en-US" dirty="0" err="1" smtClean="0"/>
              <a:t>favorito</a:t>
            </a:r>
            <a:r>
              <a:rPr lang="en-US" dirty="0" smtClean="0"/>
              <a:t>, </a:t>
            </a:r>
            <a:r>
              <a:rPr lang="en-US" dirty="0" err="1" smtClean="0"/>
              <a:t>yo</a:t>
            </a:r>
            <a:r>
              <a:rPr lang="en-US" dirty="0" smtClean="0"/>
              <a:t>__________(</a:t>
            </a:r>
            <a:r>
              <a:rPr lang="en-US" dirty="0" err="1" smtClean="0"/>
              <a:t>oír</a:t>
            </a:r>
            <a:r>
              <a:rPr lang="en-US" dirty="0" smtClean="0"/>
              <a:t>) un </a:t>
            </a:r>
            <a:r>
              <a:rPr lang="en-US" dirty="0" err="1" smtClean="0"/>
              <a:t>ruido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http://www.mrsmoneysaver.com/wp-content/uploads/2010/03/mango-pinkber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05200"/>
            <a:ext cx="28194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gritó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“¡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! Es </a:t>
            </a:r>
            <a:r>
              <a:rPr lang="en-US" dirty="0" err="1" smtClean="0"/>
              <a:t>Superhombre</a:t>
            </a:r>
            <a:r>
              <a:rPr lang="en-US" dirty="0" smtClean="0"/>
              <a:t>!”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mujer</a:t>
            </a:r>
            <a:r>
              <a:rPr lang="en-US" dirty="0" smtClean="0"/>
              <a:t> </a:t>
            </a:r>
            <a:r>
              <a:rPr lang="en-US" dirty="0" err="1" smtClean="0"/>
              <a:t>detrás</a:t>
            </a:r>
            <a:r>
              <a:rPr lang="en-US" dirty="0" smtClean="0"/>
              <a:t> de </a:t>
            </a:r>
            <a:r>
              <a:rPr lang="en-US" dirty="0" err="1" smtClean="0"/>
              <a:t>mí</a:t>
            </a:r>
            <a:r>
              <a:rPr lang="en-US" dirty="0" smtClean="0"/>
              <a:t> _______________(</a:t>
            </a:r>
            <a:r>
              <a:rPr lang="en-US" dirty="0" err="1" smtClean="0"/>
              <a:t>gritar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http://www.batmangiftideas.com/Christopher-reeve-superman-clark-k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384" y="2895600"/>
            <a:ext cx="2869041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/>
              <a:t> </a:t>
            </a:r>
            <a:r>
              <a:rPr lang="en-US" smtClean="0"/>
              <a:t>  “ </a:t>
            </a:r>
            <a:r>
              <a:rPr lang="en-US" dirty="0" err="1" smtClean="0"/>
              <a:t>Señora</a:t>
            </a:r>
            <a:r>
              <a:rPr lang="en-US" dirty="0" smtClean="0"/>
              <a:t> Benko. Es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emergencia</a:t>
            </a:r>
            <a:r>
              <a:rPr lang="en-US" dirty="0" smtClean="0"/>
              <a:t>.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ayudarme</a:t>
            </a:r>
            <a:r>
              <a:rPr lang="en-US" dirty="0" smtClean="0"/>
              <a:t>” </a:t>
            </a:r>
            <a:r>
              <a:rPr lang="en-US" dirty="0" err="1" smtClean="0"/>
              <a:t>él</a:t>
            </a:r>
            <a:r>
              <a:rPr lang="en-US" dirty="0" smtClean="0"/>
              <a:t> me____________(</a:t>
            </a:r>
            <a:r>
              <a:rPr lang="en-US" dirty="0" err="1" smtClean="0"/>
              <a:t>decir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1026" name="Picture 2" descr="http://movieactors.com/freezeframes-77/superman3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09122"/>
            <a:ext cx="3095625" cy="2324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explicó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irnos</a:t>
            </a:r>
            <a:r>
              <a:rPr lang="en-US" dirty="0" smtClean="0"/>
              <a:t> al Circle Diner. Los </a:t>
            </a:r>
            <a:r>
              <a:rPr lang="en-US" dirty="0" err="1" smtClean="0"/>
              <a:t>monos</a:t>
            </a:r>
            <a:r>
              <a:rPr lang="en-US" dirty="0" smtClean="0"/>
              <a:t> </a:t>
            </a:r>
            <a:r>
              <a:rPr lang="en-US" dirty="0" err="1" smtClean="0"/>
              <a:t>matadores</a:t>
            </a:r>
            <a:r>
              <a:rPr lang="en-US" dirty="0" smtClean="0"/>
              <a:t> </a:t>
            </a:r>
            <a:r>
              <a:rPr lang="en-US" dirty="0" err="1" smtClean="0"/>
              <a:t>están</a:t>
            </a:r>
            <a:r>
              <a:rPr lang="en-US" dirty="0" smtClean="0"/>
              <a:t> </a:t>
            </a:r>
            <a:r>
              <a:rPr lang="en-US" dirty="0" err="1" smtClean="0"/>
              <a:t>invadiendo</a:t>
            </a:r>
            <a:r>
              <a:rPr lang="en-US" dirty="0" smtClean="0"/>
              <a:t>. 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pelearlos</a:t>
            </a:r>
            <a:r>
              <a:rPr lang="en-US" dirty="0" smtClean="0"/>
              <a:t> con el </a:t>
            </a:r>
            <a:r>
              <a:rPr lang="en-US" dirty="0" err="1" smtClean="0"/>
              <a:t>arma</a:t>
            </a:r>
            <a:r>
              <a:rPr lang="en-US" dirty="0" smtClean="0"/>
              <a:t> </a:t>
            </a:r>
            <a:r>
              <a:rPr lang="en-US" dirty="0" err="1" smtClean="0"/>
              <a:t>secreta</a:t>
            </a:r>
            <a:r>
              <a:rPr lang="en-US" dirty="0" smtClean="0"/>
              <a:t>” </a:t>
            </a:r>
            <a:r>
              <a:rPr lang="en-US" dirty="0" err="1" smtClean="0"/>
              <a:t>Superhombre</a:t>
            </a:r>
            <a:r>
              <a:rPr lang="en-US" dirty="0" smtClean="0"/>
              <a:t> me___________(</a:t>
            </a:r>
            <a:r>
              <a:rPr lang="en-US" dirty="0" err="1" smtClean="0"/>
              <a:t>explicar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5842" name="Picture 2" descr="http://www.robinsresources.com/images/uploads/Circle_Diner,_Fairfield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8525" y="4191000"/>
            <a:ext cx="40449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añadió</a:t>
            </a:r>
            <a:r>
              <a:rPr lang="en-US" dirty="0" smtClean="0"/>
              <a:t>/</a:t>
            </a:r>
            <a:r>
              <a:rPr lang="en-US" dirty="0" err="1" smtClean="0"/>
              <a:t>levantó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“</a:t>
            </a:r>
            <a:r>
              <a:rPr lang="en-US" dirty="0" err="1" smtClean="0"/>
              <a:t>Tenemos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irnos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!” </a:t>
            </a:r>
            <a:r>
              <a:rPr lang="en-US" dirty="0" err="1" smtClean="0"/>
              <a:t>él</a:t>
            </a:r>
            <a:r>
              <a:rPr lang="en-US" dirty="0" smtClean="0"/>
              <a:t>_____________(</a:t>
            </a:r>
            <a:r>
              <a:rPr lang="en-US" dirty="0" err="1" smtClean="0"/>
              <a:t>añadir</a:t>
            </a:r>
            <a:r>
              <a:rPr lang="en-US" dirty="0" smtClean="0"/>
              <a:t>) y me____________(</a:t>
            </a:r>
            <a:r>
              <a:rPr lang="en-US" dirty="0" err="1" smtClean="0"/>
              <a:t>levantar</a:t>
            </a:r>
            <a:r>
              <a:rPr lang="en-US" dirty="0" smtClean="0"/>
              <a:t>) con un </a:t>
            </a:r>
            <a:r>
              <a:rPr lang="en-US" dirty="0" err="1" smtClean="0"/>
              <a:t>brazo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583</Words>
  <Application>Microsoft Office PowerPoint</Application>
  <PresentationFormat>On-screen Show (4:3)</PresentationFormat>
  <Paragraphs>55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Era</vt:lpstr>
      <vt:lpstr>había</vt:lpstr>
      <vt:lpstr>lloraban/tenían</vt:lpstr>
      <vt:lpstr>pensaba</vt:lpstr>
      <vt:lpstr>recordaba/oí</vt:lpstr>
      <vt:lpstr>gritó</vt:lpstr>
      <vt:lpstr>dijo</vt:lpstr>
      <vt:lpstr>explicó</vt:lpstr>
      <vt:lpstr>añadió/levantó</vt:lpstr>
      <vt:lpstr>volé</vt:lpstr>
      <vt:lpstr>llegamos/abrió</vt:lpstr>
      <vt:lpstr>era/ Había/miraba</vt:lpstr>
      <vt:lpstr>tenía</vt:lpstr>
      <vt:lpstr>tenía</vt:lpstr>
      <vt:lpstr>estaban/tenían</vt:lpstr>
      <vt:lpstr>saltaban/rompían</vt:lpstr>
      <vt:lpstr>vació/tiró</vt:lpstr>
      <vt:lpstr>dijo</vt:lpstr>
      <vt:lpstr>empecé</vt:lpstr>
      <vt:lpstr>dije</vt:lpstr>
      <vt:lpstr>gritaron</vt:lpstr>
      <vt:lpstr>exclamaron</vt:lpstr>
      <vt:lpstr>corrieron/desaparecieron</vt:lpstr>
      <vt:lpstr>aplaudieron</vt:lpstr>
      <vt:lpstr>miró</vt:lpstr>
      <vt:lpstr>contesté</vt:lpstr>
      <vt:lpstr>levantó/volamos/encontré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31</cp:revision>
  <dcterms:created xsi:type="dcterms:W3CDTF">2011-05-24T11:51:45Z</dcterms:created>
  <dcterms:modified xsi:type="dcterms:W3CDTF">2011-05-27T21:27:56Z</dcterms:modified>
</cp:coreProperties>
</file>