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C01E9-4715-405B-9381-DBC75AE46ECD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7F925-1A30-4985-9291-2C7DDEA3C4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Expresiones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¡</a:t>
            </a:r>
            <a:r>
              <a:rPr lang="en-US" dirty="0" err="1" smtClean="0">
                <a:solidFill>
                  <a:srgbClr val="00B050"/>
                </a:solidFill>
              </a:rPr>
              <a:t>Feliz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aniversario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Anniversary!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Lo de </a:t>
            </a:r>
            <a:r>
              <a:rPr lang="en-US" dirty="0" err="1" smtClean="0">
                <a:solidFill>
                  <a:srgbClr val="00B050"/>
                </a:solidFill>
              </a:rPr>
              <a:t>siempre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usual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Te </a:t>
            </a:r>
            <a:r>
              <a:rPr lang="en-US" dirty="0" err="1" smtClean="0">
                <a:solidFill>
                  <a:srgbClr val="00B050"/>
                </a:solidFill>
              </a:rPr>
              <a:t>presenta</a:t>
            </a:r>
            <a:r>
              <a:rPr lang="en-US" dirty="0" smtClean="0">
                <a:solidFill>
                  <a:srgbClr val="00B050"/>
                </a:solidFill>
              </a:rPr>
              <a:t> a Ana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you to meet 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¿</a:t>
            </a:r>
            <a:r>
              <a:rPr lang="en-US" dirty="0" err="1" smtClean="0">
                <a:solidFill>
                  <a:srgbClr val="00B050"/>
                </a:solidFill>
              </a:rPr>
              <a:t>Qué</a:t>
            </a:r>
            <a:r>
              <a:rPr lang="en-US" dirty="0" smtClean="0">
                <a:solidFill>
                  <a:srgbClr val="00B050"/>
                </a:solidFill>
              </a:rPr>
              <a:t> hay de </a:t>
            </a:r>
            <a:r>
              <a:rPr lang="en-US" dirty="0" err="1" smtClean="0">
                <a:solidFill>
                  <a:srgbClr val="00B050"/>
                </a:solidFill>
              </a:rPr>
              <a:t>nuevo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Chao,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llamo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más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tarde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Bye, I’ll call you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¡</a:t>
            </a:r>
            <a:r>
              <a:rPr lang="en-US" dirty="0" err="1" smtClean="0">
                <a:solidFill>
                  <a:srgbClr val="00B050"/>
                </a:solidFill>
              </a:rPr>
              <a:t>Tanto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tiempo</a:t>
            </a:r>
            <a:r>
              <a:rPr lang="en-US" dirty="0" smtClean="0">
                <a:solidFill>
                  <a:srgbClr val="00B050"/>
                </a:solidFill>
              </a:rPr>
              <a:t> sin </a:t>
            </a:r>
            <a:r>
              <a:rPr lang="en-US" dirty="0" err="1" smtClean="0">
                <a:solidFill>
                  <a:srgbClr val="00B050"/>
                </a:solidFill>
              </a:rPr>
              <a:t>verte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time, no 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Cuídate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Que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vaya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bien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things go well for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¡</a:t>
            </a:r>
            <a:r>
              <a:rPr lang="en-US" dirty="0" err="1" smtClean="0">
                <a:solidFill>
                  <a:srgbClr val="00B050"/>
                </a:solidFill>
              </a:rPr>
              <a:t>Tanto</a:t>
            </a:r>
            <a:r>
              <a:rPr lang="en-US" dirty="0" smtClean="0">
                <a:solidFill>
                  <a:srgbClr val="00B050"/>
                </a:solidFill>
              </a:rPr>
              <a:t> gusto!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to meet you (so much pleasure)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¡</a:t>
            </a:r>
            <a:r>
              <a:rPr lang="en-US" dirty="0" err="1" smtClean="0">
                <a:solidFill>
                  <a:srgbClr val="00B050"/>
                </a:solidFill>
              </a:rPr>
              <a:t>Qué</a:t>
            </a:r>
            <a:r>
              <a:rPr lang="en-US" dirty="0" smtClean="0">
                <a:solidFill>
                  <a:srgbClr val="00B050"/>
                </a:solidFill>
              </a:rPr>
              <a:t> gusto de </a:t>
            </a:r>
            <a:r>
              <a:rPr lang="en-US" dirty="0" err="1" smtClean="0">
                <a:solidFill>
                  <a:srgbClr val="00B050"/>
                </a:solidFill>
              </a:rPr>
              <a:t>verte</a:t>
            </a:r>
            <a:r>
              <a:rPr lang="en-US" dirty="0" smtClean="0">
                <a:solidFill>
                  <a:srgbClr val="00B050"/>
                </a:solidFill>
              </a:rPr>
              <a:t>!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great to see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Expresiones</vt:lpstr>
      <vt:lpstr>Te presenta a Ana</vt:lpstr>
      <vt:lpstr>¿Qué hay de nuevo?</vt:lpstr>
      <vt:lpstr>Chao, te llamo más tarde</vt:lpstr>
      <vt:lpstr>¡Tanto tiempo sin verte!</vt:lpstr>
      <vt:lpstr>Cuídate</vt:lpstr>
      <vt:lpstr>Que te vaya bien</vt:lpstr>
      <vt:lpstr>¡Tanto gusto!</vt:lpstr>
      <vt:lpstr>¡Qué gusto de verte!</vt:lpstr>
      <vt:lpstr>¡Feliz aniversario!</vt:lpstr>
      <vt:lpstr>Lo de siempre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</dc:title>
  <dc:creator>Windows User</dc:creator>
  <cp:lastModifiedBy>Windows User</cp:lastModifiedBy>
  <cp:revision>2</cp:revision>
  <dcterms:created xsi:type="dcterms:W3CDTF">2011-05-17T13:30:46Z</dcterms:created>
  <dcterms:modified xsi:type="dcterms:W3CDTF">2015-04-21T21:00:27Z</dcterms:modified>
</cp:coreProperties>
</file>