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5" r:id="rId6"/>
    <p:sldId id="264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5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2486" autoAdjust="0"/>
  </p:normalViewPr>
  <p:slideViewPr>
    <p:cSldViewPr>
      <p:cViewPr varScale="1">
        <p:scale>
          <a:sx n="50" d="100"/>
          <a:sy n="50" d="100"/>
        </p:scale>
        <p:origin x="-57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BAB9-2F65-4734-99E7-85CA3B49FD20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20EE-AAC0-4298-AD84-B9BF073D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4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BAB9-2F65-4734-99E7-85CA3B49FD20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20EE-AAC0-4298-AD84-B9BF073D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BAB9-2F65-4734-99E7-85CA3B49FD20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20EE-AAC0-4298-AD84-B9BF073D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7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BAB9-2F65-4734-99E7-85CA3B49FD20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20EE-AAC0-4298-AD84-B9BF073D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2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BAB9-2F65-4734-99E7-85CA3B49FD20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20EE-AAC0-4298-AD84-B9BF073D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9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BAB9-2F65-4734-99E7-85CA3B49FD20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20EE-AAC0-4298-AD84-B9BF073D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5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BAB9-2F65-4734-99E7-85CA3B49FD20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20EE-AAC0-4298-AD84-B9BF073D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9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BAB9-2F65-4734-99E7-85CA3B49FD20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20EE-AAC0-4298-AD84-B9BF073D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6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BAB9-2F65-4734-99E7-85CA3B49FD20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20EE-AAC0-4298-AD84-B9BF073D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7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BAB9-2F65-4734-99E7-85CA3B49FD20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20EE-AAC0-4298-AD84-B9BF073D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BAB9-2F65-4734-99E7-85CA3B49FD20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20EE-AAC0-4298-AD84-B9BF073D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4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2BAB9-2F65-4734-99E7-85CA3B49FD20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D20EE-AAC0-4298-AD84-B9BF073D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4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tpost.com/entertainment/article/Burroughs-lenticular-marvels-on-view-in-Fairfield-2141147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source=images&amp;cd=&amp;cad=rja&amp;docid=r4188YkMRfgeiM&amp;tbnid=01SGJ24QO9MBsM:&amp;ved=0CAgQjRwwAA&amp;url=http://en.wikipedia.org/wiki/Macklemore&amp;ei=yAGoUYWOE4HQ0gGwoYCQDw&amp;psig=AFQjCNFapg2GjLW1kSwynTZ4bof-IoQWSA&amp;ust=1370051400346163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om/url?sa=i&amp;rct=j&amp;q=&amp;esrc=s&amp;frm=1&amp;source=images&amp;cd=&amp;cad=rja&amp;docid=h69JXVNiZET41M&amp;tbnid=8Gko2He0_QJTBM:&amp;ved=0CAUQjRw&amp;url=https://cthousegop.com/2013/02/town-of-fairfield-holds-ribbon-cutting-for-100000-grant-to-improve-downtown-train-station/&amp;ei=rfCnUa7iCumB0AG-jIGACw&amp;bvm=bv.47244034,d.dmQ&amp;psig=AFQjCNGBa1MB4tYzYacvZdsPewIphKK4oQ&amp;ust=1370047000143549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zoSmuu2HNzezjM&amp;tbnid=7iptApEPdFFndM:&amp;ved=0CAUQjRw&amp;url=http://www.flickr.com/photos/24726146@N07/2337945237/&amp;ei=M1GmUZHQLobf0QHOpIGwCg&amp;psig=AFQjCNFejcmB8GT-PFPA_r5l1wm_Vqg6Mw&amp;ust=136994065388535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0Jk8bqUBzy6H2M&amp;tbnid=l98ruRDHogcPpM:&amp;ved=0CAUQjRw&amp;url=http://www.fairfieldcitizenonline.com/news/article/Officials-check-out-Ludlowe-before-vote-on-11-6M-4515863.php&amp;ei=8fanUbXIHtO50AGx1IGIAQ&amp;bvm=bv.47244034,d.dmQ&amp;psig=AFQjCNFFQtGw13XnbOBtyJSQ8-Gwn-K2mA&amp;ust=1370048595661845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4BSvIEueDhwLtM&amp;tbnid=9ck6KAlADIDLIM:&amp;ved=0CAUQjRw&amp;url=http://www.megfreemanhomes.com/fairfield.cfm&amp;ei=zFCmUcn6NYf00gG4tYGoCQ&amp;psig=AFQjCNEMW6kDr98MfheJqvvXcHjuMGwaKg&amp;ust=136994054875938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lnC0S6zSmjAV2M&amp;tbnid=KngRcDE_ESEaFM:&amp;ved=0CAUQjRw&amp;url=http://www.facebook.com/public/Gail-Benko&amp;ei=-2KmUYuJCcmx0AHb_oDQBg&amp;bvm=bv.47008514,d.dmg&amp;psig=AFQjCNH0vpbBS8PBSbjPoHvv8rSGJOxQ1w&amp;ust=136994520549463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Eran</a:t>
            </a:r>
            <a:r>
              <a:rPr lang="en-US" dirty="0" smtClean="0"/>
              <a:t>/</a:t>
            </a:r>
            <a:r>
              <a:rPr lang="en-US" dirty="0" err="1" smtClean="0"/>
              <a:t>había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____________(</a:t>
            </a:r>
            <a:r>
              <a:rPr lang="en-US" dirty="0" err="1" smtClean="0"/>
              <a:t>ser</a:t>
            </a:r>
            <a:r>
              <a:rPr lang="en-US" dirty="0" smtClean="0"/>
              <a:t>)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nueve</a:t>
            </a:r>
            <a:r>
              <a:rPr lang="en-US" dirty="0" smtClean="0"/>
              <a:t>. No___________________(</a:t>
            </a:r>
            <a:r>
              <a:rPr lang="en-US" dirty="0" err="1" smtClean="0"/>
              <a:t>haber</a:t>
            </a:r>
            <a:r>
              <a:rPr lang="en-US" dirty="0" smtClean="0"/>
              <a:t>) mucho </a:t>
            </a:r>
            <a:r>
              <a:rPr lang="en-US" dirty="0" err="1" smtClean="0"/>
              <a:t>tráfico</a:t>
            </a:r>
            <a:endParaRPr lang="en-US" dirty="0"/>
          </a:p>
        </p:txBody>
      </p:sp>
      <p:pic>
        <p:nvPicPr>
          <p:cNvPr id="2050" name="Picture 2" descr="http://ww1.hdnux.com/photos/05/70/20/1541148/5/628x47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4232599" cy="341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0.gstatic.com/images?q=tbn:ANd9GcQTLeWBDzqvhER0FAhaM_RKkj9KqbAm2jeb4bIrK7zbjCO97KV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4290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05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Estaba</a:t>
            </a:r>
            <a:r>
              <a:rPr lang="en-US" dirty="0" smtClean="0"/>
              <a:t>/era/</a:t>
            </a:r>
            <a:r>
              <a:rPr lang="en-US" dirty="0" err="1" smtClean="0"/>
              <a:t>caminaba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Algo</a:t>
            </a:r>
            <a:r>
              <a:rPr lang="en-US" dirty="0" smtClean="0"/>
              <a:t> no ____________(</a:t>
            </a:r>
            <a:r>
              <a:rPr lang="en-US" dirty="0" err="1" smtClean="0"/>
              <a:t>estar</a:t>
            </a:r>
            <a:r>
              <a:rPr lang="en-US" dirty="0" smtClean="0"/>
              <a:t>) </a:t>
            </a:r>
            <a:r>
              <a:rPr lang="en-US" dirty="0" err="1" smtClean="0"/>
              <a:t>bien</a:t>
            </a:r>
            <a:r>
              <a:rPr lang="en-US" dirty="0" smtClean="0"/>
              <a:t>. La </a:t>
            </a:r>
            <a:r>
              <a:rPr lang="en-US" dirty="0" err="1" smtClean="0"/>
              <a:t>voz</a:t>
            </a:r>
            <a:r>
              <a:rPr lang="en-US" dirty="0" smtClean="0"/>
              <a:t> de </a:t>
            </a:r>
            <a:r>
              <a:rPr lang="en-US" dirty="0" err="1" smtClean="0"/>
              <a:t>Señora</a:t>
            </a:r>
            <a:r>
              <a:rPr lang="en-US" dirty="0" smtClean="0"/>
              <a:t> </a:t>
            </a:r>
            <a:r>
              <a:rPr lang="en-US" dirty="0" err="1" smtClean="0"/>
              <a:t>Benko</a:t>
            </a:r>
            <a:r>
              <a:rPr lang="en-US" dirty="0" smtClean="0"/>
              <a:t> __________(</a:t>
            </a:r>
            <a:r>
              <a:rPr lang="en-US" dirty="0" err="1" smtClean="0"/>
              <a:t>ser</a:t>
            </a:r>
            <a:r>
              <a:rPr lang="en-US" dirty="0" smtClean="0"/>
              <a:t>)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normal y </a:t>
            </a:r>
            <a:r>
              <a:rPr lang="en-US" dirty="0" err="1" smtClean="0"/>
              <a:t>ella</a:t>
            </a:r>
            <a:r>
              <a:rPr lang="en-US" dirty="0" smtClean="0"/>
              <a:t>____________(</a:t>
            </a:r>
            <a:r>
              <a:rPr lang="en-US" dirty="0" err="1" smtClean="0"/>
              <a:t>caminar</a:t>
            </a:r>
            <a:r>
              <a:rPr lang="en-US" dirty="0" smtClean="0"/>
              <a:t>) </a:t>
            </a:r>
            <a:r>
              <a:rPr lang="en-US" dirty="0" err="1" smtClean="0"/>
              <a:t>raramente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2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quitó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¡De </a:t>
            </a:r>
            <a:r>
              <a:rPr lang="en-US" dirty="0" err="1" smtClean="0"/>
              <a:t>repente</a:t>
            </a:r>
            <a:r>
              <a:rPr lang="en-US" dirty="0" smtClean="0"/>
              <a:t> la </a:t>
            </a:r>
            <a:r>
              <a:rPr lang="en-US" dirty="0" err="1" smtClean="0"/>
              <a:t>Señora</a:t>
            </a:r>
            <a:r>
              <a:rPr lang="en-US" dirty="0" smtClean="0"/>
              <a:t> </a:t>
            </a:r>
            <a:r>
              <a:rPr lang="en-US" dirty="0" err="1" smtClean="0"/>
              <a:t>Benko</a:t>
            </a:r>
            <a:r>
              <a:rPr lang="en-US" dirty="0" smtClean="0"/>
              <a:t>______________(</a:t>
            </a:r>
            <a:r>
              <a:rPr lang="en-US" dirty="0" err="1" smtClean="0"/>
              <a:t>quitarse</a:t>
            </a:r>
            <a:r>
              <a:rPr lang="en-US" dirty="0" smtClean="0"/>
              <a:t>) la </a:t>
            </a:r>
            <a:r>
              <a:rPr lang="en-US" dirty="0" err="1" smtClean="0"/>
              <a:t>cara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7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¡_____________(</a:t>
            </a:r>
            <a:r>
              <a:rPr lang="en-US" dirty="0" err="1" smtClean="0"/>
              <a:t>ser</a:t>
            </a:r>
            <a:r>
              <a:rPr lang="en-US" dirty="0" smtClean="0"/>
              <a:t>)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máscara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3314" name="Picture 2" descr="https://encrypted-tbn0.gstatic.com/images?q=tbn:ANd9GcTnDvWRR4BQMpWRhFc6SnWLtwZMLfciBWhnIde9HDY_WxZ6XF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814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93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Debajo</a:t>
            </a:r>
            <a:r>
              <a:rPr lang="en-US" dirty="0" smtClean="0"/>
              <a:t> de la </a:t>
            </a:r>
            <a:r>
              <a:rPr lang="en-US" dirty="0" err="1" smtClean="0"/>
              <a:t>máscara</a:t>
            </a:r>
            <a:r>
              <a:rPr lang="en-US" dirty="0" smtClean="0"/>
              <a:t> _____________(</a:t>
            </a:r>
            <a:r>
              <a:rPr lang="en-US" dirty="0" err="1" smtClean="0"/>
              <a:t>haber</a:t>
            </a:r>
            <a:r>
              <a:rPr lang="en-US" dirty="0" smtClean="0"/>
              <a:t>) </a:t>
            </a:r>
            <a:r>
              <a:rPr lang="en-US" dirty="0" err="1" smtClean="0"/>
              <a:t>otra</a:t>
            </a:r>
            <a:r>
              <a:rPr lang="en-US" dirty="0" smtClean="0"/>
              <a:t> persona. Era…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1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Macklemore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4" y="2145138"/>
            <a:ext cx="2902256" cy="38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8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explicó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“La </a:t>
            </a:r>
            <a:r>
              <a:rPr lang="en-US" dirty="0" err="1" smtClean="0"/>
              <a:t>Señora</a:t>
            </a:r>
            <a:r>
              <a:rPr lang="en-US" dirty="0" smtClean="0"/>
              <a:t> </a:t>
            </a:r>
            <a:r>
              <a:rPr lang="en-US" dirty="0" err="1" smtClean="0"/>
              <a:t>Benko</a:t>
            </a:r>
            <a:r>
              <a:rPr lang="en-US" dirty="0" smtClean="0"/>
              <a:t> no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aquí</a:t>
            </a:r>
            <a:r>
              <a:rPr lang="en-US" dirty="0" smtClean="0"/>
              <a:t>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quería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profesora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no </a:t>
            </a:r>
            <a:r>
              <a:rPr lang="en-US" dirty="0" err="1" smtClean="0"/>
              <a:t>pude</a:t>
            </a:r>
            <a:r>
              <a:rPr lang="en-US" dirty="0" smtClean="0"/>
              <a:t> </a:t>
            </a:r>
            <a:r>
              <a:rPr lang="en-US" dirty="0" err="1" smtClean="0"/>
              <a:t>pensar</a:t>
            </a:r>
            <a:r>
              <a:rPr lang="en-US" dirty="0" smtClean="0"/>
              <a:t> en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canciones</a:t>
            </a:r>
            <a:r>
              <a:rPr lang="en-US" dirty="0" smtClean="0"/>
              <a:t> de Rap.  Me </a:t>
            </a:r>
            <a:r>
              <a:rPr lang="en-US" dirty="0" err="1" smtClean="0"/>
              <a:t>falta</a:t>
            </a:r>
            <a:r>
              <a:rPr lang="en-US" dirty="0" smtClean="0"/>
              <a:t> la </a:t>
            </a:r>
            <a:r>
              <a:rPr lang="en-US" dirty="0" err="1" smtClean="0"/>
              <a:t>imaginación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eso</a:t>
            </a:r>
            <a:r>
              <a:rPr lang="en-US" dirty="0" smtClean="0"/>
              <a:t> </a:t>
            </a:r>
            <a:r>
              <a:rPr lang="en-US" dirty="0" err="1" smtClean="0"/>
              <a:t>decidí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la </a:t>
            </a:r>
            <a:r>
              <a:rPr lang="en-US" dirty="0" err="1" smtClean="0"/>
              <a:t>Señora</a:t>
            </a:r>
            <a:r>
              <a:rPr lang="en-US" dirty="0" smtClean="0"/>
              <a:t> </a:t>
            </a:r>
            <a:r>
              <a:rPr lang="en-US" dirty="0" err="1" smtClean="0"/>
              <a:t>Benko</a:t>
            </a:r>
            <a:r>
              <a:rPr lang="en-US" dirty="0" smtClean="0"/>
              <a:t>” ____________(</a:t>
            </a:r>
            <a:r>
              <a:rPr lang="en-US" dirty="0" err="1" smtClean="0"/>
              <a:t>explicar</a:t>
            </a:r>
            <a:r>
              <a:rPr lang="en-US" dirty="0" smtClean="0"/>
              <a:t>) </a:t>
            </a:r>
            <a:r>
              <a:rPr lang="en-US" dirty="0" err="1" smtClean="0"/>
              <a:t>Macklemore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290" name="Picture 2" descr="http://upload.wikimedia.org/wikipedia/commons/thumb/6/63/Macklemore_The_Heist_Tour_1_cropped.jpg/220px-Macklemore_The_Heist_Tour_1_croppe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267200"/>
            <a:ext cx="209550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94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Hiciste</a:t>
            </a:r>
            <a:r>
              <a:rPr lang="en-US" dirty="0" smtClean="0"/>
              <a:t>/</a:t>
            </a:r>
            <a:r>
              <a:rPr lang="en-US" dirty="0" err="1" smtClean="0"/>
              <a:t>pregunté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“¿</a:t>
            </a:r>
            <a:r>
              <a:rPr lang="en-US" dirty="0" err="1" smtClean="0"/>
              <a:t>Qué</a:t>
            </a:r>
            <a:r>
              <a:rPr lang="en-US" dirty="0" smtClean="0"/>
              <a:t> ____________(</a:t>
            </a:r>
            <a:r>
              <a:rPr lang="en-US" dirty="0" err="1" smtClean="0"/>
              <a:t>hacer</a:t>
            </a:r>
            <a:r>
              <a:rPr lang="en-US" dirty="0" smtClean="0"/>
              <a:t>) </a:t>
            </a:r>
            <a:r>
              <a:rPr lang="en-US" dirty="0" err="1" smtClean="0"/>
              <a:t>tú</a:t>
            </a:r>
            <a:r>
              <a:rPr lang="en-US" dirty="0" smtClean="0"/>
              <a:t> con Sra. </a:t>
            </a:r>
            <a:r>
              <a:rPr lang="en-US" dirty="0" err="1" smtClean="0"/>
              <a:t>Benko</a:t>
            </a:r>
            <a:r>
              <a:rPr lang="en-US" dirty="0" smtClean="0"/>
              <a:t>?” </a:t>
            </a:r>
            <a:r>
              <a:rPr lang="en-US" dirty="0" err="1" smtClean="0"/>
              <a:t>yo</a:t>
            </a:r>
            <a:r>
              <a:rPr lang="en-US" dirty="0" smtClean="0"/>
              <a:t> ___________(</a:t>
            </a:r>
            <a:r>
              <a:rPr lang="en-US" dirty="0" err="1" smtClean="0"/>
              <a:t>preguntar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8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añadió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Eso</a:t>
            </a:r>
            <a:r>
              <a:rPr lang="en-US" dirty="0" smtClean="0"/>
              <a:t> 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importa</a:t>
            </a:r>
            <a:r>
              <a:rPr lang="en-US" dirty="0" smtClean="0"/>
              <a:t>. 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el  </a:t>
            </a:r>
            <a:r>
              <a:rPr lang="en-US" dirty="0" err="1" smtClean="0"/>
              <a:t>Señor</a:t>
            </a:r>
            <a:r>
              <a:rPr lang="en-US" dirty="0" smtClean="0"/>
              <a:t> Pine </a:t>
            </a:r>
            <a:r>
              <a:rPr lang="en-US" dirty="0" err="1" smtClean="0"/>
              <a:t>sospecha</a:t>
            </a:r>
            <a:r>
              <a:rPr lang="en-US" dirty="0" smtClean="0"/>
              <a:t> </a:t>
            </a:r>
            <a:r>
              <a:rPr lang="en-US" i="1" dirty="0" smtClean="0"/>
              <a:t>(suspects</a:t>
            </a:r>
            <a:r>
              <a:rPr lang="en-US" dirty="0" smtClean="0"/>
              <a:t>) </a:t>
            </a:r>
            <a:r>
              <a:rPr lang="en-US" dirty="0" err="1" smtClean="0"/>
              <a:t>algo</a:t>
            </a:r>
            <a:r>
              <a:rPr lang="en-US" dirty="0" smtClean="0"/>
              <a:t>. 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convencerle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i="1" dirty="0" err="1" smtClean="0"/>
              <a:t>yo</a:t>
            </a:r>
            <a:r>
              <a:rPr lang="en-US" dirty="0" smtClean="0"/>
              <a:t> soy la </a:t>
            </a:r>
            <a:r>
              <a:rPr lang="en-US" dirty="0" err="1" smtClean="0"/>
              <a:t>verdadera</a:t>
            </a:r>
            <a:r>
              <a:rPr lang="en-US" dirty="0" smtClean="0"/>
              <a:t> </a:t>
            </a:r>
            <a:r>
              <a:rPr lang="en-US" dirty="0" err="1" smtClean="0"/>
              <a:t>Señora</a:t>
            </a:r>
            <a:r>
              <a:rPr lang="en-US" dirty="0" smtClean="0"/>
              <a:t> </a:t>
            </a:r>
            <a:r>
              <a:rPr lang="en-US" dirty="0" err="1" smtClean="0"/>
              <a:t>Benko</a:t>
            </a:r>
            <a:r>
              <a:rPr lang="en-US" dirty="0" smtClean="0"/>
              <a:t>.” _____________(</a:t>
            </a:r>
            <a:r>
              <a:rPr lang="en-US" dirty="0" err="1" smtClean="0"/>
              <a:t>añadir</a:t>
            </a:r>
            <a:r>
              <a:rPr lang="en-US" dirty="0" smtClean="0"/>
              <a:t>) </a:t>
            </a:r>
            <a:r>
              <a:rPr lang="en-US" dirty="0" err="1" smtClean="0"/>
              <a:t>Macklemore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 descr="http://cthousegop.com/wp-content/uploads/2013/02/trainstation13-0031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1" t="-9210" r="51296" b="35981"/>
          <a:stretch/>
        </p:blipFill>
        <p:spPr bwMode="auto">
          <a:xfrm>
            <a:off x="7086600" y="3188207"/>
            <a:ext cx="1606446" cy="363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25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ije</a:t>
            </a:r>
            <a:r>
              <a:rPr lang="en-US" dirty="0" smtClean="0"/>
              <a:t>/</a:t>
            </a:r>
            <a:r>
              <a:rPr lang="en-US" dirty="0" err="1" smtClean="0"/>
              <a:t>invité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“No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seguir</a:t>
            </a:r>
            <a:r>
              <a:rPr lang="en-US" dirty="0" smtClean="0"/>
              <a:t> </a:t>
            </a:r>
            <a:r>
              <a:rPr lang="en-US" dirty="0" err="1" smtClean="0"/>
              <a:t>haciéndote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Señora</a:t>
            </a:r>
            <a:r>
              <a:rPr lang="en-US" dirty="0" smtClean="0"/>
              <a:t> </a:t>
            </a:r>
            <a:r>
              <a:rPr lang="en-US" dirty="0" err="1" smtClean="0"/>
              <a:t>Benko</a:t>
            </a:r>
            <a:r>
              <a:rPr lang="en-US" dirty="0" smtClean="0"/>
              <a:t>. Ella </a:t>
            </a:r>
            <a:r>
              <a:rPr lang="en-US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profesora</a:t>
            </a:r>
            <a:r>
              <a:rPr lang="en-US" dirty="0" smtClean="0"/>
              <a:t> </a:t>
            </a:r>
            <a:r>
              <a:rPr lang="en-US" dirty="0" err="1" smtClean="0"/>
              <a:t>favorita</a:t>
            </a:r>
            <a:r>
              <a:rPr lang="en-US" dirty="0" smtClean="0"/>
              <a:t>.” </a:t>
            </a:r>
            <a:r>
              <a:rPr lang="en-US" dirty="0" err="1" smtClean="0"/>
              <a:t>Yo</a:t>
            </a:r>
            <a:r>
              <a:rPr lang="en-US" dirty="0"/>
              <a:t> </a:t>
            </a:r>
            <a:r>
              <a:rPr lang="en-US" dirty="0" smtClean="0"/>
              <a:t>le___________(</a:t>
            </a:r>
            <a:r>
              <a:rPr lang="en-US" dirty="0" err="1" smtClean="0"/>
              <a:t>decir</a:t>
            </a:r>
            <a:r>
              <a:rPr lang="en-US" dirty="0" smtClean="0"/>
              <a:t>) y le ________(</a:t>
            </a:r>
            <a:r>
              <a:rPr lang="en-US" dirty="0" err="1" smtClean="0"/>
              <a:t>invitar</a:t>
            </a:r>
            <a:r>
              <a:rPr lang="en-US" dirty="0" smtClean="0"/>
              <a:t>) a un </a:t>
            </a:r>
            <a:r>
              <a:rPr lang="en-US" dirty="0" err="1" smtClean="0"/>
              <a:t>concurso</a:t>
            </a:r>
            <a:r>
              <a:rPr lang="en-US" dirty="0" smtClean="0"/>
              <a:t> (</a:t>
            </a:r>
            <a:r>
              <a:rPr lang="en-US" i="1" dirty="0" smtClean="0"/>
              <a:t>contest</a:t>
            </a:r>
            <a:r>
              <a:rPr lang="en-US" dirty="0" smtClean="0"/>
              <a:t>) de la </a:t>
            </a:r>
            <a:r>
              <a:rPr lang="en-US" dirty="0" err="1" smtClean="0"/>
              <a:t>música</a:t>
            </a:r>
            <a:r>
              <a:rPr lang="en-US" dirty="0" smtClean="0"/>
              <a:t> rap.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2184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34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Tuvimos</a:t>
            </a:r>
            <a:r>
              <a:rPr lang="en-US" dirty="0" smtClean="0"/>
              <a:t>/</a:t>
            </a:r>
            <a:r>
              <a:rPr lang="en-US" dirty="0" err="1" smtClean="0"/>
              <a:t>gané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Nostros_______________(</a:t>
            </a:r>
            <a:r>
              <a:rPr lang="en-US" dirty="0" err="1" smtClean="0"/>
              <a:t>tener</a:t>
            </a:r>
            <a:r>
              <a:rPr lang="en-US" dirty="0" smtClean="0"/>
              <a:t>) el </a:t>
            </a:r>
            <a:r>
              <a:rPr lang="en-US" dirty="0" err="1" smtClean="0"/>
              <a:t>concurso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_____________(</a:t>
            </a:r>
            <a:r>
              <a:rPr lang="en-US" dirty="0" err="1" smtClean="0"/>
              <a:t>ganar</a:t>
            </a:r>
            <a:r>
              <a:rPr lang="en-US" dirty="0" smtClean="0"/>
              <a:t>) el </a:t>
            </a:r>
            <a:r>
              <a:rPr lang="en-US" dirty="0" err="1" smtClean="0"/>
              <a:t>concurso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1266" name="Picture 2" descr="https://encrypted-tbn1.gstatic.com/images?q=tbn:ANd9GcRup5bHhg8OiYhnzlyRRF5YnaoMzTST4jKZdlmKjXaO1NQJ_hf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14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16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ni</a:t>
            </a:r>
            <a:r>
              <a:rPr lang="en-US" dirty="0" smtClean="0"/>
              <a:t> ________________(</a:t>
            </a:r>
            <a:r>
              <a:rPr lang="en-US" dirty="0" err="1" smtClean="0"/>
              <a:t>haber</a:t>
            </a:r>
            <a:r>
              <a:rPr lang="en-US" dirty="0" smtClean="0"/>
              <a:t>) personas</a:t>
            </a:r>
            <a:r>
              <a:rPr lang="en-US" dirty="0"/>
              <a:t> </a:t>
            </a:r>
            <a:r>
              <a:rPr lang="en-US" dirty="0" smtClean="0"/>
              <a:t>en la </a:t>
            </a:r>
            <a:r>
              <a:rPr lang="en-US" dirty="0" err="1" smtClean="0"/>
              <a:t>calle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 descr="http://farm3.staticflickr.com/2196/2337945237_dd5429bd71_z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80598"/>
            <a:ext cx="5638800" cy="376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9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staba</a:t>
            </a:r>
            <a:r>
              <a:rPr lang="en-US" dirty="0" smtClean="0"/>
              <a:t>/era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Macklemore</a:t>
            </a:r>
            <a:r>
              <a:rPr lang="en-US" dirty="0" smtClean="0"/>
              <a:t> ___________(</a:t>
            </a:r>
            <a:r>
              <a:rPr lang="en-US" dirty="0" err="1" smtClean="0"/>
              <a:t>estar</a:t>
            </a:r>
            <a:r>
              <a:rPr lang="en-US" dirty="0" smtClean="0"/>
              <a:t>) </a:t>
            </a:r>
            <a:r>
              <a:rPr lang="en-US" dirty="0" err="1" smtClean="0"/>
              <a:t>triste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_________(</a:t>
            </a:r>
            <a:r>
              <a:rPr lang="en-US" dirty="0" err="1" smtClean="0"/>
              <a:t>ser</a:t>
            </a:r>
            <a:r>
              <a:rPr lang="en-US" dirty="0" smtClean="0"/>
              <a:t>) un hombre de honor.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1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onfesó</a:t>
            </a:r>
            <a:r>
              <a:rPr lang="en-US" dirty="0" smtClean="0"/>
              <a:t>/</a:t>
            </a:r>
            <a:r>
              <a:rPr lang="en-US" dirty="0" err="1" smtClean="0"/>
              <a:t>estaba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Macklemore</a:t>
            </a:r>
            <a:r>
              <a:rPr lang="en-US" dirty="0" smtClean="0"/>
              <a:t> ___________(</a:t>
            </a:r>
            <a:r>
              <a:rPr lang="en-US" dirty="0" err="1" smtClean="0"/>
              <a:t>confesar</a:t>
            </a:r>
            <a:r>
              <a:rPr lang="en-US" dirty="0" smtClean="0"/>
              <a:t>)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Señora</a:t>
            </a:r>
            <a:r>
              <a:rPr lang="en-US" dirty="0" smtClean="0"/>
              <a:t> </a:t>
            </a:r>
            <a:r>
              <a:rPr lang="en-US" dirty="0" err="1" smtClean="0"/>
              <a:t>Benko</a:t>
            </a:r>
            <a:r>
              <a:rPr lang="en-US" dirty="0" smtClean="0"/>
              <a:t>___________(</a:t>
            </a:r>
            <a:r>
              <a:rPr lang="en-US" dirty="0" err="1" smtClean="0"/>
              <a:t>estar</a:t>
            </a:r>
            <a:r>
              <a:rPr lang="en-US" dirty="0" smtClean="0"/>
              <a:t>)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caja</a:t>
            </a:r>
            <a:r>
              <a:rPr lang="en-US" dirty="0" smtClean="0"/>
              <a:t> de </a:t>
            </a:r>
            <a:r>
              <a:rPr lang="en-US" dirty="0" err="1" smtClean="0"/>
              <a:t>cartón</a:t>
            </a:r>
            <a:r>
              <a:rPr lang="en-US" dirty="0" smtClean="0"/>
              <a:t> en The Perch.</a:t>
            </a:r>
            <a:endParaRPr lang="en-US" dirty="0"/>
          </a:p>
        </p:txBody>
      </p:sp>
      <p:pic>
        <p:nvPicPr>
          <p:cNvPr id="5122" name="Picture 2" descr="https://encrypted-tbn1.gstatic.com/images?q=tbn:ANd9GcR7RuKjTlkJEhySy6VpeTKCWIa0grFICSxYASD2hJPySZf5tQBQ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25240"/>
            <a:ext cx="2286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2.hdnux.com/photos/21/51/12/4625041/3/628x47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89021"/>
            <a:ext cx="3981450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612834"/>
            <a:ext cx="20955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46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corrí</a:t>
            </a:r>
            <a:r>
              <a:rPr lang="en-US" dirty="0" smtClean="0"/>
              <a:t>/</a:t>
            </a:r>
            <a:r>
              <a:rPr lang="en-US" dirty="0" err="1" smtClean="0"/>
              <a:t>encontré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Inmediatamente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___________(</a:t>
            </a:r>
            <a:r>
              <a:rPr lang="en-US" dirty="0" err="1" smtClean="0"/>
              <a:t>correr</a:t>
            </a:r>
            <a:r>
              <a:rPr lang="en-US" dirty="0" smtClean="0"/>
              <a:t>) a FLHS y _________(</a:t>
            </a:r>
            <a:r>
              <a:rPr lang="en-US" dirty="0" err="1" smtClean="0"/>
              <a:t>encontrar</a:t>
            </a:r>
            <a:r>
              <a:rPr lang="en-US" dirty="0" smtClean="0"/>
              <a:t>) a la </a:t>
            </a:r>
            <a:r>
              <a:rPr lang="en-US" dirty="0" err="1" smtClean="0"/>
              <a:t>Señora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caja</a:t>
            </a:r>
            <a:r>
              <a:rPr lang="en-US" dirty="0" smtClean="0"/>
              <a:t> </a:t>
            </a:r>
            <a:r>
              <a:rPr lang="en-US" dirty="0" err="1" smtClean="0"/>
              <a:t>enorme</a:t>
            </a:r>
            <a:r>
              <a:rPr lang="en-US" dirty="0"/>
              <a:t> </a:t>
            </a:r>
            <a:r>
              <a:rPr lang="en-US" dirty="0" err="1" smtClean="0"/>
              <a:t>debajo</a:t>
            </a:r>
            <a:r>
              <a:rPr lang="en-US" dirty="0" smtClean="0"/>
              <a:t> de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sudaderas</a:t>
            </a:r>
            <a:r>
              <a:rPr lang="en-US" dirty="0" smtClean="0"/>
              <a:t> </a:t>
            </a:r>
            <a:r>
              <a:rPr lang="en-US" dirty="0" err="1" smtClean="0"/>
              <a:t>atléticas</a:t>
            </a:r>
            <a:r>
              <a:rPr lang="en-US" dirty="0" smtClean="0"/>
              <a:t> </a:t>
            </a:r>
            <a:r>
              <a:rPr lang="en-US" dirty="0" err="1" smtClean="0"/>
              <a:t>azules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4" descr="https://encrypted-tbn3.gstatic.com/images?q=tbn:ANd9GcRwYoUbJ3H655Et2OXYBiitdPpiMTN4jpzHAT_LXjBROI-ilY9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114800"/>
            <a:ext cx="176212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encrypted-tbn1.gstatic.com/images?q=tbn:ANd9GcQRGglhi3m8IkwQBD-24FjvSwvhA_X-_C9CJreyAxhTDsoLVXceF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175760"/>
            <a:ext cx="176212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jpeg;base64,/9j/4AAQSkZJRgABAQAAAQABAAD/2wCEAAkGBxQTEhUUEhQVFBQXGBcVFBQXFBUUFBgUGBUXGBYVFxccHCggGBolHBUYITEhJSkrLi4uFx8zODMsNygtLisBCgoKDg0OGhAQGi0lHyQsLCwsLC0sLCwtLCwsLCwsLCwsLCwsLCwsLCwsLCwsLCwsLCwsLCwsLCwsLCwsLCwsLP/AABEIAOUA3AMBIgACEQEDEQH/xAAcAAEAAQUBAQAAAAAAAAAAAAAAAgEDBAUGBwj/xABDEAACAQIBCAcEBwcCBwAAAAAAAQIDEQQFBhIhMUFRcSIyYYGRobETUnLBByNCYoLR8CQzY3OSorJT4RSjs8LD0vH/xAAZAQEAAwEBAAAAAAAAAAAAAAAAAQMEAgX/xAAlEQEAAgICAgICAgMAAAAAAAAAAQIDMQQRIUESMyIyYXEjUVL/2gAMAwEAAhEDEQA/APcQAAAAAAAAAABRMqAAAAFuvWUIuUtiMWllihLZUiufR9SJtEbTETLOBGFRPWmmuKdyRKAAAAAAAAAAAAAAAAAAAAYuLyhTp9eaT4bZeC1mmxmdKWqnC/bLUvBbfFHFsla7l3Wlp1DozCxeVaVPrTV/dWuXgthx2LyvWqdabt7q6K8tveYJntyf+YXVwf7l0uLzpeylD8Uv/VfmaTGZRq1OvNtcNkfBajEuGUWy2tuV1cda6h1OamU7r2Mtqu6b4ra4921dl+B0h5nSqOLUou0k00+1HoOS8cq1NTW3ZJcJLav1xNWDJ8o+Ms+anU9wywCNSaim3qSTbfYtpoUOezsxtlGCevrP0XzOWMjKOKdSpKT3vwW5eBjnl5b/ADtMvRx0+Neko1GndO3atRmUcr1o7Kku96XrcwQcxaY1LqaxO4byjnPVXWUJdzT8n8jNpZ1x+1Ta+FqXrY5a5S5ZGfJHtxOGk+nb0s4aD2ycfii/VXRnUcdTl1akH2KSv4HnLZRssjlW9wrnjV9S9PB5pSxc4dWco8pNehnUM4cRF9fSXCUU/O1/MsjlV9w4njW9S70HJUc7pfbpxfwtx9bmfQzqovrKce5NeTv5FsZ8c+1c4bx6b4GFhcrUajShUi29id4t8kzNLImJ0rmJjYACUBz2dk6sFGcZSVN9GaTtZvqyutdn1eejxZ0Jh5RrUbezrSilUTVpPRutjs+OtHN47jp1Sep7eflGQxadOcoNqWjskrNSg+rPVq1rwaa3Fr2p5k+J6ehHnyv3KaRY9oNMjtPS9pFUyxpFVMHS+bbNzKHsqtn1J2T7Hul8u/sNMplXI6raaz3Dm1e46l6gaPOzGaFLQW2bt+FWb+S72XM2co+1pWk7zhqfFr7MvlzRzecON9rWdn0Y9GPdtfjfyNmXJ/j7j2y48f59T6a5BhFDA2qpgFAJXIMNltsJTbIXKXFyEqsFLhsAVRRsi5EDf5pYXTr6TWqCv+J6or1fcduaTNXC+zw6lLU59Nt7o/Z7ra+8w8uZ9YXD3Wl7We6ENevhf/6elhrFKeXn5Zm9/DpwYGRa9adJTrwVOUukqavpQg0rRm7u89t7cbbjPL1Ia7L2R4Yqk6dTVvhK2uE90l+W9No2IImImOpTEzE9w8OyhRrYarKlO6lHtvFrdKN9qf61inlSW9J+T8j1DPLN1YuleNlWhd03svxg3wfk++/kNSDi2pJqSbTi9qadmmtzueblxzjn+Hp4r1yR/LbwylF7brwl+ReWIT2Si/xaL8JWNDFlblXyWfBvJV2tqa7bagsUailWlHZJrk2i+sY96jLus/FWHcHxltFiCjxS4mslUi/ehyakvk/Mtug31ZxfY7wfnq8zqI7cT49OgyXlv2NRSV9jT17mreTs+7cQnirSa2nN141I7YytZ67XXitReq4vpvu9C3r8Vfvt0cMSmXFURoqNYy4VTn4wnttLlGzXqtb9WDxZHwT2zJSItmJ/xRcWIRz1LrtkXKaRZVVEZVDlMMjSIOZYnV1X4bXeyXNmqxmW4x1R6b8I39X3W5kxWZJmIbl1DWYzLdOGpPTfCOtcnLd3XNBjMq1Jqzl0fdWqPfx77mBKRZGOPbmbTLeZczuxGI1TqOEFshHoxSWzYdt9GmZWjo4vFR6b6VClJdXhVmvee5btu22jgfRrmV7RxxeJj9WrSoU39t7qkl7nBb9uy1/WjZjpM/lZjyXiPxqAAvZwAADhfpCzY008TRXTS+tivtRS66+8lt4pdmvugcXpF46l3S80nuHz9Flw3ToRepxV/B+KLc8mQexteaPH7eu1FiqM6pkua2NS77PzMeph5R2xa7tXiBZRIFEiUp05tdVtPsdi5KtpdaMZdrSv4qzLNgTFpjUomsT6X4yp8JR5PSXg9fmZFNp7Jrv6Prq8zAbKHUZJcTjhs60ZRtdWvrXauwxpVSGHqrqyfRf9r3NfreY2Jm4tp7V+rrsLYnuO1c16npkOuReINdPElp1yTptHii5SxDUZVJN6MbJL35vZBd123usaqgnNtXsknKUtqjFb/lbe2Ux+K02lFONOKtTjwW9y4ye1v8kOoJlDF4uc3ecn2JaorktxiyZVlylhZS2LVxepEoY0jtvo8zKeJkq+Ij+zxfRi1+9kv/Gt/HZxObhhYx+8+3Z4HuWZy/YcP/Li/HX8yzDEWt5VZrTWvhuErbCoBsYgAAAAAAAHkdRdJ9kn6lSWMVqtRffmvCTRBHhzt7MaCqkNIEJRnSi9sU/J+KMeeTYPY3HzMlIlcnsa2WTJbmn5Mx6mEktsX6rxN0icWT2OdaItHQ1KcZbYp92vx2mPPJsHsvHvuvMdnbS2GJo+0hZdeK6P3orbHmtbXgbGpkqW5p89TMaeFqR16L1b1r80d1t1KLR3Dl3VEJNtJa23ZLtMvL2Fs/arZJ9Ne7PjylrfY0+wvYPJ8oRu01OS36tCL89JrwNHjrtT2pVq6MfZR2XvOW+Ul/2rd48C3Tw8pdi4vZ/uZsKEY9r4v8iT1nE2IhYpYeK+8+L2eBcnJlbFGyEos9wzTX7Fhv5NN+MEzw5yPdc2VbB4ZfwaX/TiaONuWfk/rDZAA2MYAAAAAAADyjKqtiKy/i1P82WEZWXI2xNb+ZN+MmzETPEv4tL2K/rCqKlELnLtJMq2RuAhW5JMgSCVWySZRlSUKMRkCLAnGCk7SipJ2TTSe9P1S8Dn8VNucvil6s6KgukuZzeJ60vifqyyuldtrMmQuSuUOnKhFxJtkJSJEZI94yArYWguFGl/hE8EkfQGSlahSX8OH+KNXG3LNydQygAa2QAAAAAAAB5dnMrYqt8V/FJ/M12lrNpnbqxlb8D/AOXA1UWeNk/e39y9fH+kf0mipS5S5W7SKoimVTCUkVuRuEyRO5W5AqQhVMSKFGwleodZczmsQ+nP4n6nS0OsuZzNefTk/vP1ZbTSu21tsopAidORsg2VbIMkRm/T5H0Jgo2pwXCMV5I+eaktT5P0PoqkrRS7F6Gri+2XlekwAa2QAAAAAAAB5nnsrYyfaoP+1L5GmjLibzP2FsXzpwfnNfI0UWeRmj/JL1sP1wmitiCKplSxJslEpcrcCpVECSkBVlVtKaQAq2GRSKhK9h3rXM5mu+lL4n6nSUOsuZzFTrPm/UsppXbaOoiyrFzpyiRbJSkWmyRSauj6MR86U4tyS7UvM+izXxvbLyvQADUyAAAAAAAAPO/pDj+0wfGlFeE6n5nNrcdT9I8frqT4wa8Jf7nKnk8j7Jerg+uEyqIlUUrVSrZRlWwlK5W5HcLBCSZK5buVsBJFSiYcgL1DrLmc01rfN+p0lHajmKktb5v1O66cW2S5luUmVKs7crdiLRKTLbRIu4Ozq019+H+SPoc+eslq9eiuNWmv74n0KbONqWTlbgABpZQAAAAAAAHB/SWunh32VU/Gn+ZyKkdp9JcdVB8HNeKj+RxKPK5P2y9Pj/XC4STIaRWJQvSuVKMASTKXDKICdwiJLcBKxG5UpcJXqO1HNSWt836nS4d60czJ63zfqWU0rttRysW2SbISO3KLIyJ2LbYGTkZftWH7a9FeNWJ9Cnz7m9G+Mw38+h5VYs+gjZxtSycncAANLKAAAAAAAA4/6So/U0n/ABLeMH+RwUT2XHYGnWjoVYKcdtnufFPanretcTlco5hQd3QqSg/dn048k+sub0jFnwWtb5VbcGeta/GXDokkbDKGb2Jo9ek5R9+n9ZHnZdJLmkaxTT1q3iYrVmu4bK2i2pTTJFsnFnKVUSuQsVuSDKoiVIEityCbJEi7Q6y5nNT2vm/U6XD9Zczm5rW+b9TuunFtoNCWwNkGduVGy22ismXMBg6laoqVGDnOWxLgtrb2RS4vVrRMRMjLzYV8dhv51Pykn8j344zM/MSGGarV2quIWy37um/ur7UvvPuS39mbsNJrXywZ7xa3gABcpAAAAAAAAAAANdlHIeHr/vaUW/eXRn/XGz8zYgiYidpiZjTiMoZhb6FX8FRXX9cVqX4Wc5jshYmj+8pSt78PrIc+jrS5pHrQKL8WlteF9eTeN+XisZpq6afeSuerZRyDh6+upSi5P7a6E/642bObx2Ye+hV/DUV1yU42su5ma/EtGvLTTlUnfhxrkVuZ2PyDiKN9OlJx96H1keerWlzSNdGV9juZrVmu4aItFtSuFWyARCWRh+suZzc1rfedHhusjm671s7rpxbaLkWpsu0MPOpOMIRlOcnaMYq8n+uO49IzW+jyMLVMZactqo7acfj/ANR9nV+LUy/Hjm+lN8kU25LNbM2tjLTf1VD/AFWtcl/Djv8Ai2c7WPWsh5Do4SGhQho360nrnN8ZS38ti3JGxSKm2mOKMV8s3AAWKwAAAAAAAAAAAAAAAAAAAAANdlHIeHr/AL2lFv3l0Z/1Rs/M2IImInaYmY04nH5h76FX8FRXX9cdi5pnO47IWJo39pSk178PrI89WtLmkesAotxaTrwvrybxvy8bwkrtNMsZAzZr4yV4LQpJ2lWkuj2qK+2+Wri0ev4nJdGo7zpQk+LitLve0yqcFFJRSSSsklZJLYktyOKcXqfMu78nvUNVm/m7QwkbUo9J9epKzqS5vcuxWRtwDVERHiGWZmfMgAJQAAAAAAAAAAAAAAAAAAAAAAAAAAAAAAAAAAAAAAAAAAAAA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114800"/>
            <a:ext cx="20955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68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staba</a:t>
            </a:r>
            <a:r>
              <a:rPr lang="en-US" dirty="0" smtClean="0"/>
              <a:t>/</a:t>
            </a:r>
            <a:r>
              <a:rPr lang="en-US" dirty="0" err="1" smtClean="0"/>
              <a:t>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Ella ________________(</a:t>
            </a:r>
            <a:r>
              <a:rPr lang="en-US" dirty="0" err="1" smtClean="0"/>
              <a:t>estar</a:t>
            </a:r>
            <a:r>
              <a:rPr lang="en-US" dirty="0" smtClean="0"/>
              <a:t>) tan </a:t>
            </a:r>
            <a:r>
              <a:rPr lang="en-US" dirty="0" err="1" smtClean="0"/>
              <a:t>contenta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me_____________(</a:t>
            </a:r>
            <a:r>
              <a:rPr lang="en-US" dirty="0" err="1" smtClean="0"/>
              <a:t>dar</a:t>
            </a:r>
            <a:r>
              <a:rPr lang="en-US" dirty="0" smtClean="0"/>
              <a:t>) </a:t>
            </a:r>
            <a:r>
              <a:rPr lang="en-US" dirty="0" err="1" smtClean="0"/>
              <a:t>crédito</a:t>
            </a:r>
            <a:r>
              <a:rPr lang="en-US" dirty="0" smtClean="0"/>
              <a:t> extra en el </a:t>
            </a:r>
            <a:r>
              <a:rPr lang="en-US" dirty="0" err="1" smtClean="0"/>
              <a:t>examen</a:t>
            </a:r>
            <a:r>
              <a:rPr lang="en-US" dirty="0" smtClean="0"/>
              <a:t> final.</a:t>
            </a:r>
            <a:endParaRPr lang="en-US" dirty="0"/>
          </a:p>
        </p:txBody>
      </p:sp>
      <p:pic>
        <p:nvPicPr>
          <p:cNvPr id="8194" name="Picture 2" descr="C:\Users\Gail\Pictures\tealunch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750"/>
          <a:stretch/>
        </p:blipFill>
        <p:spPr bwMode="auto">
          <a:xfrm>
            <a:off x="3581400" y="3497892"/>
            <a:ext cx="1905000" cy="313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38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peleamos</a:t>
            </a:r>
            <a:r>
              <a:rPr lang="en-US" dirty="0" smtClean="0"/>
              <a:t>/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hicimos</a:t>
            </a:r>
            <a:r>
              <a:rPr lang="en-US" dirty="0" smtClean="0"/>
              <a:t>/</a:t>
            </a:r>
            <a:r>
              <a:rPr lang="en-US" dirty="0" err="1" smtClean="0"/>
              <a:t>recomendé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A </a:t>
            </a:r>
            <a:r>
              <a:rPr lang="en-US" dirty="0" err="1" smtClean="0"/>
              <a:t>pesar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 (despite) </a:t>
            </a:r>
            <a:r>
              <a:rPr lang="en-US" dirty="0" err="1" smtClean="0"/>
              <a:t>Macklemore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________________(</a:t>
            </a:r>
            <a:r>
              <a:rPr lang="en-US" dirty="0" err="1" smtClean="0"/>
              <a:t>pelearse</a:t>
            </a:r>
            <a:r>
              <a:rPr lang="en-US" dirty="0" smtClean="0"/>
              <a:t>) los dos______________(</a:t>
            </a:r>
            <a:r>
              <a:rPr lang="en-US" dirty="0" err="1" smtClean="0"/>
              <a:t>hacerse</a:t>
            </a:r>
            <a:r>
              <a:rPr lang="en-US" dirty="0" smtClean="0"/>
              <a:t>)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buenos</a:t>
            </a:r>
            <a:r>
              <a:rPr lang="en-US" dirty="0" smtClean="0"/>
              <a:t> amigos. </a:t>
            </a:r>
            <a:r>
              <a:rPr lang="en-US" dirty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le_______________(</a:t>
            </a:r>
            <a:r>
              <a:rPr lang="en-US" dirty="0" err="1" smtClean="0"/>
              <a:t>recomendar</a:t>
            </a:r>
            <a:r>
              <a:rPr lang="en-US" dirty="0" smtClean="0"/>
              <a:t>)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visitara</a:t>
            </a:r>
            <a:r>
              <a:rPr lang="en-US" dirty="0" smtClean="0"/>
              <a:t> a un </a:t>
            </a:r>
            <a:r>
              <a:rPr lang="en-US" dirty="0" err="1" smtClean="0"/>
              <a:t>psicólogo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estrés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42" name="Picture 2" descr="https://encrypted-tbn3.gstatic.com/images?q=tbn:ANd9GcTJPE07iwC8WTUPgYM-Vy7V5Xgy8tUMU-5NGpExaDV7TReEQv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14800"/>
            <a:ext cx="20002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75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saltó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canción</a:t>
            </a:r>
            <a:r>
              <a:rPr lang="en-US" dirty="0" smtClean="0"/>
              <a:t> </a:t>
            </a:r>
            <a:r>
              <a:rPr lang="en-US" smtClean="0"/>
              <a:t>nueva </a:t>
            </a:r>
            <a:r>
              <a:rPr lang="en-US" dirty="0" smtClean="0"/>
              <a:t>“La </a:t>
            </a:r>
            <a:r>
              <a:rPr lang="en-US" dirty="0" err="1" smtClean="0"/>
              <a:t>Señora</a:t>
            </a:r>
            <a:r>
              <a:rPr lang="en-US" dirty="0" smtClean="0"/>
              <a:t> Benko” ____________(</a:t>
            </a:r>
            <a:r>
              <a:rPr lang="en-US" dirty="0" err="1" smtClean="0"/>
              <a:t>saltar</a:t>
            </a:r>
            <a:r>
              <a:rPr lang="en-US" dirty="0" smtClean="0"/>
              <a:t>) a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en los Billboard Hot 100.</a:t>
            </a:r>
            <a:endParaRPr lang="en-US" dirty="0"/>
          </a:p>
        </p:txBody>
      </p:sp>
      <p:pic>
        <p:nvPicPr>
          <p:cNvPr id="9218" name="Picture 2" descr="https://encrypted-tbn1.gstatic.com/images?q=tbn:ANd9GcTgP106ziKWmLOFMWGBfgM7wB3eeGcLdswRYjpa1LnTEPRH77v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95712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85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</a:t>
            </a:r>
            <a:r>
              <a:rPr lang="en-US" dirty="0" err="1" smtClean="0"/>
              <a:t>aminaba</a:t>
            </a:r>
            <a:r>
              <a:rPr lang="en-US" dirty="0" smtClean="0"/>
              <a:t>/</a:t>
            </a:r>
            <a:r>
              <a:rPr lang="en-US" dirty="0" err="1" smtClean="0"/>
              <a:t>escuchaba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____________(</a:t>
            </a:r>
            <a:r>
              <a:rPr lang="en-US" dirty="0" err="1" smtClean="0"/>
              <a:t>caminar</a:t>
            </a:r>
            <a:r>
              <a:rPr lang="en-US" dirty="0" smtClean="0"/>
              <a:t>) lentamente y ______________(</a:t>
            </a:r>
            <a:r>
              <a:rPr lang="en-US" dirty="0" err="1" smtClean="0"/>
              <a:t>escuchar</a:t>
            </a:r>
            <a:r>
              <a:rPr lang="en-US" dirty="0" smtClean="0"/>
              <a:t>) mi IPOD.</a:t>
            </a:r>
            <a:endParaRPr lang="en-US" dirty="0"/>
          </a:p>
        </p:txBody>
      </p:sp>
      <p:pic>
        <p:nvPicPr>
          <p:cNvPr id="1028" name="Picture 4" descr="http://www.megfreemanhomes.com/images/fairfield-ct-shopp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038600"/>
            <a:ext cx="30956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02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</a:t>
            </a:r>
            <a:r>
              <a:rPr lang="en-US" dirty="0" err="1" smtClean="0"/>
              <a:t>í</a:t>
            </a:r>
            <a:r>
              <a:rPr lang="en-US" dirty="0" smtClean="0"/>
              <a:t>/vi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repente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____________(</a:t>
            </a:r>
            <a:r>
              <a:rPr lang="en-US" dirty="0" err="1" smtClean="0"/>
              <a:t>oír</a:t>
            </a:r>
            <a:r>
              <a:rPr lang="en-US" dirty="0" smtClean="0"/>
              <a:t>) un </a:t>
            </a:r>
            <a:r>
              <a:rPr lang="en-US" dirty="0" err="1" smtClean="0"/>
              <a:t>grito</a:t>
            </a:r>
            <a:r>
              <a:rPr lang="en-US" dirty="0"/>
              <a:t> </a:t>
            </a:r>
            <a:r>
              <a:rPr lang="en-US" dirty="0" smtClean="0"/>
              <a:t>y ____________(</a:t>
            </a:r>
            <a:r>
              <a:rPr lang="en-US" dirty="0" err="1" smtClean="0"/>
              <a:t>ver</a:t>
            </a:r>
            <a:r>
              <a:rPr lang="en-US" dirty="0" smtClean="0"/>
              <a:t>)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mujer</a:t>
            </a:r>
            <a:r>
              <a:rPr lang="en-US" dirty="0"/>
              <a:t> </a:t>
            </a:r>
            <a:r>
              <a:rPr lang="en-US" dirty="0" err="1" smtClean="0"/>
              <a:t>morena</a:t>
            </a:r>
            <a:r>
              <a:rPr lang="en-US" dirty="0" smtClean="0"/>
              <a:t> y </a:t>
            </a:r>
            <a:r>
              <a:rPr lang="en-US" dirty="0" err="1" smtClean="0"/>
              <a:t>baja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1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llevaba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Ella________________(</a:t>
            </a:r>
            <a:r>
              <a:rPr lang="en-US" dirty="0" err="1" smtClean="0"/>
              <a:t>llevar</a:t>
            </a:r>
            <a:r>
              <a:rPr lang="en-US" dirty="0" smtClean="0"/>
              <a:t>)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camisa</a:t>
            </a:r>
            <a:r>
              <a:rPr lang="en-US" dirty="0" smtClean="0"/>
              <a:t> </a:t>
            </a:r>
            <a:r>
              <a:rPr lang="en-US" dirty="0" err="1" smtClean="0"/>
              <a:t>rosada</a:t>
            </a:r>
            <a:r>
              <a:rPr lang="en-US" dirty="0" smtClean="0"/>
              <a:t> 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falda</a:t>
            </a:r>
            <a:r>
              <a:rPr lang="en-US" dirty="0" smtClean="0"/>
              <a:t> </a:t>
            </a:r>
            <a:r>
              <a:rPr lang="en-US" dirty="0" err="1" smtClean="0"/>
              <a:t>blanca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8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_______________(</a:t>
            </a:r>
            <a:r>
              <a:rPr lang="en-US" dirty="0" err="1" smtClean="0"/>
              <a:t>ser</a:t>
            </a:r>
            <a:r>
              <a:rPr lang="en-US" dirty="0" smtClean="0"/>
              <a:t>) la Sra. Benko</a:t>
            </a:r>
            <a:endParaRPr lang="en-US" dirty="0"/>
          </a:p>
        </p:txBody>
      </p:sp>
      <p:pic>
        <p:nvPicPr>
          <p:cNvPr id="6146" name="Picture 2" descr="http://profile.ak.fbcdn.net/hprofile-ak-ash3/161125_100005575511935_1812651063_q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6705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56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estaba</a:t>
            </a:r>
            <a:r>
              <a:rPr lang="en-US" dirty="0" smtClean="0"/>
              <a:t> </a:t>
            </a:r>
            <a:r>
              <a:rPr lang="en-US" dirty="0" err="1" smtClean="0"/>
              <a:t>esperando</a:t>
            </a:r>
            <a:r>
              <a:rPr lang="en-US" dirty="0" smtClean="0"/>
              <a:t>” Sra. </a:t>
            </a:r>
            <a:r>
              <a:rPr lang="en-US" dirty="0" err="1" smtClean="0"/>
              <a:t>Benko</a:t>
            </a:r>
            <a:r>
              <a:rPr lang="en-US" dirty="0" smtClean="0"/>
              <a:t> me_________(</a:t>
            </a:r>
            <a:r>
              <a:rPr lang="en-US" dirty="0" err="1" smtClean="0"/>
              <a:t>decir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14338" name="Picture 2" descr="Gail Polokoff Ben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7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gritó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¡</a:t>
            </a:r>
            <a:r>
              <a:rPr lang="en-US" dirty="0" err="1" smtClean="0"/>
              <a:t>Sígueme</a:t>
            </a:r>
            <a:r>
              <a:rPr lang="en-US" dirty="0" smtClean="0"/>
              <a:t>!” </a:t>
            </a:r>
            <a:r>
              <a:rPr lang="en-US" dirty="0" err="1" smtClean="0"/>
              <a:t>Sra</a:t>
            </a:r>
            <a:r>
              <a:rPr lang="en-US" dirty="0" smtClean="0"/>
              <a:t> </a:t>
            </a:r>
            <a:r>
              <a:rPr lang="en-US" dirty="0" err="1" smtClean="0"/>
              <a:t>Benko</a:t>
            </a:r>
            <a:r>
              <a:rPr lang="en-US" dirty="0" smtClean="0"/>
              <a:t>_________(</a:t>
            </a:r>
            <a:r>
              <a:rPr lang="en-US" dirty="0" err="1" smtClean="0"/>
              <a:t>gritar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6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eguí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__________(</a:t>
            </a:r>
            <a:r>
              <a:rPr lang="en-US" dirty="0" err="1" smtClean="0"/>
              <a:t>seguir</a:t>
            </a:r>
            <a:r>
              <a:rPr lang="en-US" dirty="0" smtClean="0"/>
              <a:t>) a la </a:t>
            </a:r>
            <a:r>
              <a:rPr lang="en-US" dirty="0" err="1" smtClean="0"/>
              <a:t>Señora</a:t>
            </a:r>
            <a:r>
              <a:rPr lang="en-US" dirty="0" smtClean="0"/>
              <a:t> </a:t>
            </a:r>
            <a:r>
              <a:rPr lang="en-US" dirty="0" err="1" smtClean="0"/>
              <a:t>Benko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librería</a:t>
            </a:r>
            <a:r>
              <a:rPr lang="en-US" dirty="0" smtClean="0"/>
              <a:t> de la Universidad de Fairfield hasta el </a:t>
            </a:r>
            <a:r>
              <a:rPr lang="en-US" dirty="0" err="1" smtClean="0"/>
              <a:t>garaje</a:t>
            </a:r>
            <a:r>
              <a:rPr lang="en-US" dirty="0" smtClean="0"/>
              <a:t> </a:t>
            </a:r>
            <a:r>
              <a:rPr lang="en-US" dirty="0" err="1" smtClean="0"/>
              <a:t>detrás</a:t>
            </a:r>
            <a:r>
              <a:rPr lang="en-US" dirty="0" smtClean="0"/>
              <a:t> de la </a:t>
            </a:r>
            <a:r>
              <a:rPr lang="en-US" dirty="0" err="1" smtClean="0"/>
              <a:t>librería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https://encrypted-tbn0.gstatic.com/images?q=tbn:ANd9GcTbCcLNT4lTqgolAIb32C3BUrY5yQAF81iheQSrRXys8lqbuhL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528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SERQUExQWFRUWGBoYFxcXGRcYGBgXHxccFRQdFxoYHCYeGBokHBwYHy8gIycpLCwsFR4xNTAqNSYtLCkBCQoKDgwOGg8PGi8kHyQuLCwsKSwsLC8sLCwsLCopKS4sLCwpLCwsLCwvLCosLCwsLCksLCwsLCwsLCwsLCwsLP/AABEIALcBFAMBIgACEQEDEQH/xAAcAAACAgMBAQAAAAAAAAAAAAAEBQMGAAECBwj/xABHEAACAQIEAggCBwUGBQMFAAABAhEAAwQSITEFQQYTIlFhcYGRMqEjQlKxwdHwFHKCkuEHFTNTYqIWQ8LS8XOy4iRUk8PT/8QAGQEAAwEBAQAAAAAAAAAAAAAAAQIDBAAF/8QAMREAAgIBAwIEBQMEAwEAAAAAAQIAEQMSITETQQQiUfBhcYGRoTKx4ULB0fEUUmIj/9oADAMBAAIRAxEAPwDvF4RFP0dwXB+6ykeYYR7GolWox5UfgktE/SF1HeoB+R19pryibM21UHAre1WSz0Ys3VmziAT3MAPcbilXEOB3bOrrp9pdV9SNvWKJRhvAGBgOXWab8H4/cw8BTmT7BOn8J+r93hSZlPKD9/36/Ko8zg8j6R/1GuBI3BhIBnof/HFkrqjzGohSPH61Vbiz2GbNZDKDuhiB4qQTH7vtG1K2hhB5+VG8NS1mi6z5TsVy9nzBEn09jT9QvsZPRp3g5riKtx6KWHSbd/caElCPUCDVbxuCa02VonvBBBHeDzoMpWEMDBora1tQKlFkfqK5QTCdpHA8fervgunadWouK5cABiMsE8yJPPf1qm9UP1FG8Hwlt7oS4SFYEAggQ24mZ0MEecVVS67CTajG/STpLaxNjIFcMGVlJyxoYbY/ZLD1qqMtXa50UwsGL0HlL29+U6d9Ug5tIgegP/UKGTVy0KV2milZkrtJ5j7vuk11FQuUkOWt5Kky0z4FwE4liM2VF3aJ1OwAn1PcPMUygsaEBIAuF9FMfh7Ba5dLdYeysLIVOevex38AB31Yb/TiwFJXMzRouWJPISdvOk3EeilqzbLvfMDYBRLHuGu9VY1c5HQVJhQ28I4hjnvXDcuGWPsByCjkB/Xc0KTUN9CYAMDWY38IrqYrOTe5lgJIK3moI3n+yPUt84Wn/DOjF68ASvVryLzJPgu8eJimCM3EBIHMW014Nwy1cM3b6W1+zPbPvovzPgK3xLgK2Pjvrm+yAS3tOnrSea79B3nfqG09Fw+MwWHQ5Gtgc8pDux8Ykn1+VIuKdNmaVsqEH2jBc/gvzqrFq5zUzZmOwijEBzOMWxdsxJJO5JknzJqIWaNs2ZE1OuGpAYSanGEwnZFTHB0ww1jsipOpoRbig4OspqbNZR3guL/+HARNq/afwLZD7N+dLb2GZDB38wfmCRReHxduIawp8QXU/eR8q4uohMoGXwLBh/7RTMBGFwXWtgt40/4eoIg2rDfvNkb5NQ+LsAHRMn8ece4/M0NPeHVFSXKW8V4wtt4aZiRH9TVqThZIkNbPhnAPs0Un4zhYKyO/8KPA3E4EExCvSZO5vl+dNsDxBbnw+xoYWPCnvBOFKzk9lCV3OgOorhRNARm2EitqTsJpxw/h+HcfSXXtN3EAqfIgffXOJ4UUI7SnxVgf61DctnnRI08iTu5nEuHoh+iui6vhIYeY5jxFBBaa4LH9WCOqS5+8Nffn60RdwQudsdTbkfCGI18jsflTqobcRSxHMTCwe41GaPKkaSR60NdTXXenfGANoFaNsJwzCsis2IKsRqpA0PP50nx1tVdlVsyg6N3jcGmfBSJKm3aedZu6AeRofjuG7YIFtQRtZaV0O57jr8qRk24hU7xbmrc1i2vOpOqqYWUuc2kzMBIEkCSYA8SeQp/c4HhlUn9rUwJgAEnyGbU1HwzBBVLMll5EjPdAKj90c6Bx90OZW2EAHwrJn33qoShxJlrMAc+3KozRosV0cLNRAs1KXE2LxioJYxS9ukFn7R9j+VPuK8NXKpKyRmEkiDtyj5maQnAJ9hf5RRYAHeMu4hWA4klwnIZIg8xHdypl+23B9d/5jXHAcAoVoQakDQAcvCm13hJAkhVHiyj8Zo6drEUsLoxRBNdW7LEwASTyGpp/gsNaj/Cdz358q/Iae9R3eHqxPw2h4EsfmxmkIna5HZ6KXSJdktj/AFOPwmPWl+OwIt/XV/3c0e5A+VNrPBwdFDt/CB+vnUt/ovcj4QPmaB+Agv1MV4BCUBP61orq6mt4YqMp3GldZKcCITvJ7VvsjyrvJXajStxXTpDkrKlisrp0rdnDBvhIbyIP3VIcJG+nnS3B8TS1budWyqYk6zqFMEZiaQ8H41icUVS5iJR7eY5URT9UZSY2MuP4aYDYn0lWWjUuIKfbX+YfnRFhJ1Ug+Ig/dSfo5dV7IDLm31AcKQT4NHPWmr8RtYe1eZF7NsSEiBmmN5kgkT5CnFA00DBaOkn6w+7iSEJuMuUbkqunLeJpPxK9bdFyssAnUFo7tioA9zXeE6RDE2o6sISe1mKssCZEEaajzEbVAl+26COrCyDAVTMiQPhB15fdVMrAjQsGFUrU59/aDJhZEjUeFWvgvCy5UDcqO/wpDgsVbhlIClGykCNdAxIHdrTHhfHOqbt4hbKjsh8oYGZgQFMaD5VmwqdQMLU4JBofGWtOAXF2j3oPi3Ra5cGbrSjDaApB89K1Y6XKQqpiOvftZioW2oAGYE51jaNJoyxxvOxUkTEj6S28jnATUeZrc67byCg8j3/f8Sn4Lg9y3cYO5fQ/VA+4UYMaEOgM+X4GrLZe31ozXAhKmNVBI9eVS2eC2bqBy0zz7JB8tKVEYDymczf9hK2eIJc0YGY0MfgqT86WYm4Af6H8RV9tcCtr8Lx6J+VVDpvYdb1tUuHKUJMBdw3keX3UXGSuRApW5SOk3DWvXFZcO19VtsIV+rhi6kEkkfVDcj+SLHdGbrAi1w+4pgdo3s0aDNpmjvEnzgbVb8Tg3tuudmKspidNo7gNdfuqm9K2u/tK5DcKgDbNHxHupUzsG6RG4EdsIK6wdjFx6J4v/wC2ua7dsc9udXz+z3hVywjriEa2eszAMcxjKoGoDc+8cq8/x128CNbn+/vr0LoTexf7MCrXMsx9UwcogdtCe7SedVZmKXtEKBXqWXGY7MdT2Rt2Vnz7KLWIgOwPtU/RvBPevgXySO0CCF3A5wAdKtlrhSrdAUwMs7LvMU4Q1vzJlhe0p+E6NXb1xit3IoMQUUnYHnRXELb2j1dxw50IK20TTkOyNdqsg7DuJmWmfQd1ZdwCP9IxAOwkDl51nVDrIEoX8tmUjHWMyzB2O4ikhwlXvpBaEQGzQp5AR7VWjZrJnBV6Mtia1uDYJQEKlQe1OqqTsOZEipzgpM5BPfAJqycB4YptBpUEvGoBMeppu3CgPrqf4f8A5VvxYdSCzM75aY0JSbViTDNHr+Ap/g+IYa0sC2zt3wB99HvwdSPqnfl3Anv8KiHBBkViNSJ8qDeGAO04ZbkDdJrn/LsqvnJ/KgsVxbE3N3yjuWB92tGnhYAJ9KjxeGyW0YE5iT3QAAIqRwPxcYOIKlowJ1PM1vqqLFutFKnUaREVldGuanGmqysrddOnhwwDWGV2UKCSmney5Zg7gb7wYo25jr5RrloLbyACQoMQcrkswB1MQBNCcS4glxNCNgYEdmGAy99WGx1S4chkUh/8QKDDZSVBYgwxmT5Gtq4tZ81X7/mLkcJ+m69/xBsPxTG2gircUBnggIsgkgTr50bjBi4bNcDI6kmUUSxkiRExP31B0qs5LNm5h2BQAvOUSrAwB2p1BH3UnwnFr95la5cJlG1IXTsmOXfWXJjIB42lEe2vcAxjisNibWFe4HIJyswyWwrBlUNsJgFgP1NEYbg2MKMettrl7Rm2v1VzAjxil2Bv37p6q9iyAIUAKrLPZZVECNoP8NbwHFMczoP2h1V2yggL35e7WPlVGUg0QNvfpEDAjb3+YTwa7ebFPncNC9shVUnQhdRroRTbHYK5ft2ipX4FNzNmJFxc3cYO59vcM2sQt9zcvNcyKIkL2ptsV1HcRTPEtbuW3ylgxydWyh81uSGfYamA2/f31mJrLqX4Db3/AKl6/wDmB84k6LcXuNfDOgXJbZRE7BgTodzvU/FcS1nFLa0ZL10Mpzxp1mpIy7nXSaYdGOFuS2brQEYqucMZBEkhQAAskeoOvKjOJdGerZnlrrO65JF2LesnLAOmmxAHjVte7enz7yXYXIbvSi8EVmt3AwJUsjr/AKsohwSBlgyDzo3hX9oVwWZvZyBAXrMpLNJHZkgZu8E8poWz0fS+M9wurwVYI0LIkAgcjB+/xqu8dZcPZvojscrQwuhiD28yBCABOgM7b8zTLlDeUczitGzPUujXTLEXUhgq5YiFAkEAjQMY3qTG4w3b46yDCQPcmqf/AGf4wG2LjBUNyTAhFA3HxEAyBv4xyqyXLql2bMAAmhDIROaCJBIrtb2PnOZUN/KJukfGEa4WvFpKrAAMfCM2g07qS3Mdhdw9yY1GUiD6jUV30rvt1dvs5omYIO6qNMu3n4R3mqut0lyBqV7gSfqz6a7eHuemrAueYTlbZRx9Y/OKwjZc7XAZGaFO2+nrFOLPFbKWglnEXFUkDKLbZiACc0xO4UROse1BxAg9oGdOR7tKunRi3GEDroeuKyfIH9Gm0hUtR2g1Fmon7yw9F+LMLpIMgbEhpJOaSSxJJOnOmo6VXjLdnQEbAaTrFV/+8erIJ27IUgruWK847h+tKhv4AXChVgxQGQQdA4IMGYgiNddqn1HJsGh/AhKqP1DeOD0uIVmcDSWLGVESRsAddPxonhX9oitmti0SUks2YqN4A1XvnaeVVPiHA7KoEJ1Ki3bBmTAOxE5TJnb7qX4DCN1F3LltOygZcxDbZVYMQI1M+Hf3d1DZI57RgFZeP3l44nxt7qs5yqsEqoBY5YnViBJ9qT2cerrbYEnOSvwkarvIJ0FKuEYDEJYdXbP22GZmusRpEQyjTbY8zQ/ChcwpW07KyZb3VqqFTqQHbMzk8zpHrQIDMdR973CGIA0gS04fjDlv2YMcpImDlYGC/ZO4+Ed+k0dYYM7JmudnT/EaToNdCDzqr4XBFXt3czS66rPZBXSRpOswf61WcZx7FM9wdewC3ggQCCUzFTLDUj+tHCxfyg8D8QZHKbrtf7y48O6a4sB8zgi2FgFFBkkrqYk9mdZ376Z4/pAcXdW3bPVm1IIzntAzBKgD7J96pVlCeuUMcrGMw0ZcrSwEmDtEnlHlTDBcNe91cXCGyasVBJJk9qIkDuO9HU1gE7H/ABCCAhoeYd49W1eD2SLm7sPicqcoY9pZ1+Hv51xwvpc+K63OEBtXeqCIGj4ioZixMzlJgRHjVfs4O4bQHWjOHaWuEquVSRoApIMET60x6MWkZ7mQKmR2Er2gWUKSwMdoFmY699BshVCVP++Iqozka/Y5l5iuHpFhuOXFvm0+uqiTAgEsBEbyADrT1zpSBrsRGTTITXJrs1yRSzpzWVuKyunSrdJgWw+JtAHSyxkiAQv0inTQGQRtrE+SjoVw39owyMcrMhdO0Y+sSumUgwGGpmnd/hVpzdTrcQXK3F1ukA9kjXKBIJA02MV51wDjly2EJvFURhNsWgwdRB1Ig7aelOCGQ0ff0jEG+Pf1lv4gguKbTCApZCVIMw0EiRA1HMVSsIWF1VzHKMygdnuI00/UVYE42gEKrvqTsF3JPOa5sILym4tjIQUPZdvhIJLamDqNRGomsqMV1ahzNDqDpo8RDYtXST9Id+4ctBy7qMw+BvlgEdsxOkDWd+QoW1g7sn6S5v8Aab86LTAXf827/M/51pZr9JLTULweHxC3l6248ZsrKxiTlMCCdSPDarXhseuGVrgDP2bZhVzEo5IUgA6wVg686p+CwNwXUZrlxoYTmLEHzk03TiL2VDZTchFtBZyyufsyYMxPjWdqLj5fmPTaDGmC/tGa5cyCww3ksrwCCee20epI8TFf6b4pngYcBJUgsrg6qCc2sAgkih8N0kus6KMN2WMEzcJGkj6oB7qm4pjcVmCphgVgSTbuHXnsRVqtqqZiNrjHhGGCh9O0XJJ1k93lzpBx7ow94YntIq3LlsgncQZJIGraTTq5wt7hktft+CSoPPWVNQ4m2VOUkkj7U5ttMxIG9ZyWxjX3/mWVdTUOIV0dwCWLdpQuchBLNJUlRkMK0xpEa+lWTEcPtusm2pHgAB8t6quC4m6OttbYfNszGFWTBnc8xsKs/CMa9y0Q4AdGZWyzBg9kjU6ERW/wj69m7/vJeIXQdpVelrWrCgi0CxZlmWUBQqn6u+rVTk4sqGRYtZjPaL3jzn7W0xVq/tC2TQznedo+FIHfMa1587AqfAn8Ko2zES2NQ2ME/vGmD6UdZeZGsooWYI6wzBjWX51bMG2He2HZACWKiROWAWJhjqpOmpETPKqNhgddOf8A0mrj0YwDXAjZiEVjmTXWdAR4xmHrUnCgWNqgO36jce8EtWGLolrVAHOe0gUHN2GWCZggkHlIrXBsGU6zKcxJGhaBpOonQTO2m1N+G4S3auSoZS1sjtEmQCuUAE6cxy3rMPhCADmnySJ8zQyPaKQbkwF83biok48zsCiCyQVdXzntqSsLkjSe/wBKX4TDlbIUpaMwCOQgyMs8pAO3M1bcb1iMrCMhABBA+I5tQwM8l0iNfabDPJuqViAscuZrMGYHY+9/jNSpjA7+nI/xxE2F6REwrWwrFyoGeTuYJhdjvQuKxE3VxDmEyBFABJVs4ZmkLJBECB9mrJlygwAecbVWeLI73A5t3Moa2coCtETmjXf+lXTauO0zutsaB7wS9dJm5b/xGBMRJmJUa76Rp4nvoO9hHV0nTMFZx2x2tWfUNCieREcqiv8AGHW4Va2hn4hOVw2RSQSNzDc9dKmbpULegwgE7wYJjv113qCbE2OZdgTVQ7hWViSWjLLLlzTmzSNJmJ8I1pZisddVyi5QIXdZO8DWZ+sal4Vx/NdJWzlJB+I5gRI7OhmPCeVWnD9ILWSGw1rfUKoA7wYYGTP3CjVnmvfzim17XKXib9+4Vz20yDM66MWAygH4ToSZFNejVtxeW3GVGTOSJJzESRLFu4aeFWixawdztdWFbQTGUz3gpMbeFaudC8NdM22KtOhVlY7blTJmdfSqlFZak+oVaxtKniw1niAS2ZVnVmZizNMZmiTAGuwFXXhmJZw2YzDQP5QfvNA3uiBzB1dLlz7bZ1YkDKZiQD6UZwbC3VVhct5DmkDMryCP9JMU4ACkVvJNZYG9obWjWXAQNBr3GR+Boa7ecfUI8ipH3z8qjcNTl+KWV0NxAfEgVlJeIqWckqfUH/trKTV7oy4xgj+ZXB0ti4CttM8xJNwgtGU6dnc1UuBXMzqD8JzSOUwSJ0/UUywHDsTdC3LVvMhIbNoB47xruKD4fgCtx7ZkPbuTGhEDxnx+dbHVNJC+knjYg2RCXLLibpJdVOVUhZU5wFcaiCNTry1rl0Uiwx64G2wQ5QSp7RZRvE+k60ViOCi42fMNQND4CK1dzWUgIGyHMZA2lTEH4pEgbkSY3pMRVtII7f2nZBRY3W/95EMEmoW1dJJ3uXCvMjRF1OoIrLnBG3kjXZc//Uc3dy5+FFW3vN2VCoBlBjtE6ATIkGdNSRPfW04YrOqvcl22DEHx22Gx5nfkRFaHAAIAA/JiKL3sn8CDYPhJW4jS+jA65o351ZsOxDiApJMAFlQHludPHntUGF6NIIOkgzsOXkKMxOFAU+k7fPNy8K80jW4szRrCoQIRxXqmsvb6w5yN7M5VjtSLjQDt9UGZrz3iGNvW7hti45iQCXYmNCJYc57j7aVbAc20H3VRBkBZOy7gHUamdBVQ402TEMYJJIg7SMkkAc+R8q9XCoXYTz2gtzFXbY1dj2p1JOx0OsgDU1ceg3C7t20+Rc/b1gjQlAdZOnwmqVisVmQyp2Bk6DUSNat39n3SJ7Av9Wq5bhVhJOkFgYI8xM0PFqGxG5Tw7EOKltu9G8QgW6bM6woLJqxPZHxd4G+lWbA9H75ts9xOqc5j2HU5ROmpBDGANY8NKrF/pzeeAVSFYMBJ3G2hFTN/aHiSpEKARBgDb+WvLQ4023m10dt+/eDdIeGXDbRb11r5zMySlkMqZVWD2rYOp33ql4/gwRoZbincCLP/AParfjOIftBLXFJ7HwpGgDIezJmdDy5mO6q/0mtFXtaBiUJ7C6fF2YmdlgZj3elWwtbgHv79ZMsyilMCw2BLNC2py7ibWoiJPbifDxqy8HtMrBUIQISXJyhQR2iCRoYB76X4HEQRI5RtA3XYH51i8Si66un0bO7E5kDHNbVICu6yNN576rpVjVe/vEZmGzH39pdGLi7DtP0TR2Qo0ZdR37/Kk+H40Xt27rMVJBzIxYK3LMCpEEEc6j4ZxJTcypmhbT/EUJJJT7Dt3c65s4RWwazyUn5maOQaQNO1XEQAk3vuIcvSG2YDPaAnUh2Y+gY1LY6QWkLfSo07EkDTTcDxnbvqr2uiKsobTX37u6oMX0ft24nXMwUQBuayHU29n7TYpC+WXAcfw5JJuoJAEAjYT686GXjFidLqQdu1JmfPyqvp0UQ8wPT+laXgKW7qczIOkHnp91IduSftHV/SB9JLai7nDhw5YmBqJVV1GvLn4U6wdtbl23ZiSxDfDIyqrTPIbDSuxZU3mLKICKNR3kmdedNeE4EK3WBhMQGAzZRImQfCR60ARahvjFs0aglrAC3dYu0rbktlGU6agc+emho65ltpbBGcucxzwWAgswkDWAPnXfBLAvreadHJE/xEn5yPSl/SHGBLhO4tWz8zB/2o3vWzHjA4G0yu5Pzg/E+Lpatm4vY7ZQDQqxBCtv4i5Gv1RUeE44zQZA/qI/GuuGIVw6STJXMwOoLHtGQdDqaW3DnYi3bWdTKKVgAgCQunfrFISurbtGANbx3Y4tiFAC3m/dJLD2aR8qbWePt1MuYcOBKgARI3EREEzpVUt4O7sdJ7zp6xRVhgtp1zLJIK776eGm1JiyqDudo2TGSNhLLY4q2Z1Yz9JpPIFVOnua1xziAtjViogajvzA8vAGlJxPbuFTzRgfSP+mkHEutxcHrlvQCIUjTbdQAZnmRNaSV1Ak7SONCTUMsdKYGt7U6n2AH1e4CsqtDofc10Y/xHesq14z3j6T3j3oBxVFwgV2VcpYdpgv1ieZ/1UlV1OPusriCASV1+qJiJ5ge9C9GeGG8zWzdNsLm1n/VBjUDnPpXfBsPGMgmezBO4MfRk+WgM1E4lUsQex/O8n1Cdve20eYVSQQJ5jUQInQ61mN4e/VMVeCYzSJ0AMEBRuDAnx3FO7KBdNI5QJNFY/gTNYcglNJ1gHQyfLSd6yrlCMLliCfn8JS1w15x9I+XSWy6dojM0seeoJIBmedd4FrVu6oQZmzCSNYkwSWOvfroDpoNqisYMQOsuyoJME7DMMoOurRqRI8Ca6w2KLstvDW5zH4yNPEhQNRp8XfGs16Bb7d62H1Mnp7nnte5+gl2yj7QPcQV1/E8qixoBtmNZMDSSY1IAJ1MSdJiJ5VEvDsQVHaM+DIP/ANVRPYtqXW483QBObNcYTqgHZ0B0MKBJ3NZceTDkasY3iurKLYwFwzGGJY6dlxI17Q1GkGZk8iIO9UrpZhj1rmDlyqREkZtjM/u7/KrzA2OU966wDpOY8yZ2OnvRVn9n+G+6QO1l3LR4kGVHIbdqdjruQ0ZEgnYTzHG8MUWwym6WOWQRHfOsawdNzoaP6PcCxNxyLXYhBmLMv+kRpJ38OVejLfwY+lY24AlVCwIOgMxz7/0DrWBEL1XVhmZWdsogrElVgcgR8u+jkyKEJficqnUNM884hwLH2VZ2zZFiXDLl17ue57qVJicQZi42njyr1XiGPXrBbB7Fv1zPzJ7419SaQdI8bpmVSx6u4hAgHtgLPpM+lYcI1prIAs7bdppdtLabi7+8LqYS2MqszOT9IGjaPqkEyIO8a0qxnH75Kqy2AFELCXNv/wAlMuPtlw+HRWLZIXMdJASJ+VVvEHtanl3zWoYl/qFyfUJ3BqEWOlDEmVtnLEyjbktt9Jt2R7+9n4Ni1v282UCDEAaTzjfSvOQCGuean5mKvHQm9FhvFz9woNjVd1FQa2bYm5bMGgAY/wCk/dUeCP8A9Iv7n51E2MIVo3it2uzhwuuixrUXHlv4GMh3r4iFYI/Rr5UDxdZNr/1F/GukxJVF05VDew169la3bZwjgnL5bH3qar5BGJ85hjsO6g2vfTKTsAPvajTw26Rpbb5fnQlzhd7MSUOw7vHxoZACNvhGxmjv6GHtYtN2lgE/WAM+pnWk/GExNhLd+0wyg5GXkxLaHv8ADTuo7B4U2zDsbZaYUwZjfSZ9aNxjQiBizAMHKiI7MtK+JJA17qiNGujvHAfTYmcM6VrbIS+ots3MwJPgdj5aGlPHcM9zP2SRcdVkQYQZQS3doblKP7SL3W3FhYygkjnBOk+P51B0dx961bBksu0NqB3gHceWoqtMi+Q/SCgx8wlmxuIKq3Z7AWQ089NI5f0Nb6L2Po2uQdWHa+zyGv7xND2OLYfFA2ycj8wIB7/hOh81pvYFtLPVpcBEKCJGpmJI38azh/6WFGUK7WINxHGk5hPICeckTr6EUoG9E4h51+0S3ofh+QoZBWfKbYzRjWlEMsH4v/THyZ/zqg2eD3bl27k2R2EgEmcxjVdqvFq7B12ykH3BGnvQeDw5tm6wGYNcLSATyHI6x6V6GPMAgHepifE2omKsNb4iFgXGA8WBP+4TWqcXONEGAqeq/wBa1Q1f+RO0n1MYWOgthmLsyqGaT2z3gkBQQB67VZeHcFweHMotoMNMxgmd4k7D76bvwd1UrbtQAIBlPSAWMUqxWEvW1nKYWNZBk/uiZ7uf4VfG1ijf1mdudow/abQPxJpB5bkVs30iMw28/Xyobh3BMQxz3GZVOoQZdR5mcvKjsmpBG3gv4TXFwNyIQpPEWXrltBOVNFmIGk95OkA6686WWsSXa3lAy5htIkTrlA1I3JJ096s9vhguTnGYAyBktmPEllMVHjbS2TmKqAeQCz8hJ8qTMWdahSgZykHQUm4n0btXHN85s4SBBhdDK5gupkab7UUMVeLlhZYpBCqIXcDWd53pPjOMN1wz23AT6md1MmCCe/yiNafwngxjFjmDLkLGA4bVQJPcFjXnou5jlDDcnummVnoml4KbudZABCNlWDMAgSDvM8iacYXDIVDDIpiZL5/HWIk6xvQtkLaMZ2vyZkMwCeepWTJ9q1aJMGuIKvQXC9WFIu5YJI6xt82pMbnQAeVd3D+x4YLOZ8uVTsQBqTqTr+JplhsVm60seyjnfkAikeYEkz3nwqjcc4yb2JVRsDEeEGB+J8T4V43ishy5OkOBuZuwJQ1GKf7zYmZifOubuJzsoDNKq0iDBDCBziiBgQOddDDAHflXugqFqecQSbguN4qqInWJnG0AgHaBurfdSK7xCy7aWnB1/wCasd/K1pTPj+BLIAoLHNy5CDVftYZsxWNQG08lJqXlsnvK70B2hh4jaVpKjZRo/Ia6/RanXfuirLwvGI9oG2dAdZ+1AzchpVJu4ZgSIg6aRP3Kfvq3dGMKRhgWkS7d42idwKmdPMPm47Rr1piiUvkpFCNZqNbbEaNB79/kd6V91qFdmBh1xyVqbgHFmsXM2pUmHHevePEUrGcbt6gfhWsOSG3JB8Kg6np0JVSNdmX7FYWPprTfRsJIA015ggiB7wTQuG4S94koiIPtHcctM0n2ig+jXGuqbqnP0bHsk/Vb8j99XgS8AQCJOZjt36c6zYxrNE7ekq/k3r6yrYroVaAJulmcSweSMp5FRMnvMnlypHZxbq5t3U0Ehbg1Vh35tpPdJ31r0duFLAzEvG2b4R5Lt7zUOOwq3EKMuYeHLyPKtTYFZdNfKRGYg3PLuIcHz3cxMjQRHIaUZayWgEMAtJAjeN6Ix+CxGGuHrEU2JhWUknwnTTyMbe/ONHWWjkiSNJ8dNO6sTa8bVk49ZqDBl8s81xOEL3+yPiaRHnpFNEtYlLiIGftMFgkN8m8Ke8G4KVuhnEZYg6H107t/Wn+LAW4okNDqsjn2wBWk5g3axJBCsk/4dvED6Mjly2964Xo3dmMuoAnUc9udMrl5xeMOYPVgKQxA2BykaLvrUK4prhuypUhioZtDkMyFMeGoHhUv+KvqYf8AkN8JT+mvDL1tOaQrNOuoiNxPtQPRfigTDojSTq0g95nzmKtmNwt8s+aHSSUA1hJjlrVZxvDFYmE17wTWhNAXp+ki+pjrjA8atc1J8xP4VlVq5w6+DAmPOsp+knrE1tPesTebI8sQMp1nbTekF6+/7LcBzL1bFBJYnKpUBp3JI1kd9MT0eF2yE/aroEfGCuZtWmdIIM/7RHOjLHR9FsrZ60sAoWWgkgRvr4fqKJDaT+PzFFWJ5jbxzft1kdY0FWGpeNm0E04v3LhZiGeJH2/sj9e9WG50Wwq3VPYZgddFBGgiCTuZGg76f28TaVAqBV00Ef01NZlR2ydRhVCvzKkqBQ3nmXEy5w7dp9tpbwrniWMuJhbKIC1x0UCZJHZgwDzr0m45RRBEtqRpO8akDaaV3EDkc4J1Oup3ih4jJ0wG7g8evaHGuoyt2rk2Lmrdm7beMxmGBB+dUfpEpGIPabUIfiPdlNey4DArZnKqSYzkEbDlE6n9TTAcRBPwrHKY/OtuLMeWFfCSdRwJ869YY+Nv5vAj8KtvQjGMS6l2InNq07pmJ/2fOvWz29Poh35RmJjlOw9qTcf6m39JkXMoAHZAJOoSY9fITRz+K04y1TseLUwEQcWxWUMi7vDP4CAqjzMAn0qiIIxGv+Z+NWe7eOrHUnUmq7jP8ee8qfurz8eMhCzcnma9Q1aRwIy6rzrhjtvv4UTNaa1Ir09W0w1vN2csM0DQZiWVXgDUkAg1A3VFiQFzc4w6zrI+xz1pd0hxOJtBWsc5DaA90aNpyPvSb/ibiB+uP5E/7azPhdzqU/n+JdcqqKI9/eWxbg5TuNOoXvif8Opb18jKCeyVJUZVUgyJ0VRHLeqY/SHiMT1nslv/ALaY8Mx1+6A18knWJgGP4QKCeGdWs17+kL5wwqWHrwaha6PGtWbYIqRbA7jVSKkwZD1oiormK8PnRLWwNhWlWeVdU65zhr+YQaunRjjXWL1NzVgOyT9dfxI/W1VT+7yNSCPHlUVi+dGUwwMg8wawZQAbXgzZjJZaPaesC6csIjMw+rpERuJO3LWuLOPIXt9p/sLBjwLDSlHBeLLibWujDR18e/yNE2sIScrvAOoVQY8ZJ+7Wr48mo/GQdK2qL+LcWYnIcsHe2ozk+BP5QfA1UL/CcXZdrtu2FsFpZCxZhPxbmVj08RXqGG4WkdhVB7xv6nf0rl+EPGmSfEkecwKqwtaYXEUgHbaebYbpVZDAc22317wNCCfI1LicRN+zoVzXVMcwAJ/A0y4zwxsM+WEUMCZtiJ7xO/8A5FI7WuKsDxJ/2GvLFK+lQR85uO6apdMRdYWyVBJjQd5101obFaqnWHqySNJ0DTmADCOa+u3OunwxLuwZYPwSJKuBlJAPMAt71HiuCdahS6Wu9oGRlQjsxy/Hvr0Z58B4pjjYuDL2tIbQkLLTMLrGnLvoK7aFxpvxbLf4dxQOrb+Nefg0GiOOD6TTbKI+dA2sUy9kHQ6ZTqD6HSvPZwMh9ZvRLQSd+GXlMZS3iAD86yj7XD8SBAs3lHcvw+kgx5AxWU+t/T8GJpWP+GYgPYtsGBGUbQddm598ijLYnb7qoz4zDm6gC29SZkKvqQwk/ryqTiGMsLcQBLWrQfg7vfn/ALY7q9NWLVtyL59/CYiAL3j1cVmvuF1HWwSCOSqG9iIPnTNsQFgeA+qT84NKeHBVZFRAo3gAADmfn99POok1jzZSuMMgG59mVRRqoyB2L6DbnpHtUos5RMfrwppg8Bl1I15TXOOxQ+Hl9YxM/wCn8/bviaeGfIeplO/YCM2QDyrFqggzB1jl/wDKoypG4j0H50Y+p3YE6gRHhzHrUN29rG8bnxrs7tiQtf8AJgQBjVSHD3yvLX2qo8b4h1lyJlV+Z5n8PIU74/xDImUfE3yXn77e9VNn8ah4dn8QQX4Es9YxtyZp9aScXWLinbT7jTdrnjSfjZ0U90j7jXqMNpmQ+aOhaFShBQ6EwKlU03aKeZmKtgodKUNhl7v17U6uHsmlpta1ymdIDghXaIoFEMNdKjazNODFMwXwKmW7NCNYPhUauRTUDBcPYitqByoZSakR6FTrjTDYiVKny9KTOOquZT8J1Hl/SiVxYUydBz8udTcRwvWJpuNQa8fOnSyfAz0sL61+Im+H45rNwXF3G45MvMVfsNjluWw6E5W7t/EeYry/A35EHQinnAuMfs9yD/hv8Q7j3j9fhSmxCy3L5wHHSY5NJHgZhx7wfJqfRVadIh7esEMANj3x5j8KsuCOdZr0vD5OovxE8/ImkxZx3ha3rcESRqPP+tVLC8CQX0cqOzOmuoiCN/GvQLuEbXtDwkUg4zg8rZliRqPxFZ/F49LDL6cyuJzRSFvh7bEHJvz125zrHhUN3htvrMzIusRBbMduRaJ/KtYPESpEhcwlSROU+RrdnE9ZbIumHVokQNQdGSeX9a061qwRJaTO7mBssSAlvOP9IJ8JnlS7inBi1t+qVQ4hkEIv7yysEE8j3x40xHEQXIyxA+MxB8o19KizoXLEdrQTrB8YB9Ne6kLYjyR+Iw1j1inhfSoC2BcLZhp8JMxproYMyCO8Gt1zxHgaXLjOty5bzasFiC3M7jlHtWV3XA7j7iHpxZ+y4klS1uycoIjM0GY1krPL5moeJ8Pv3VIFm0DBg5uZEA6pOnnTl+LWf81Petjitr/MT3FeD1cymwPx8/8AJm3StcSLBXL8gtaRdDtczQY0+oP/ABTyw0CWOvh3+tK14pa/zE9xWm4pZOnWqP4o+6qYs7AjWNh2qKyA8Rr1xJ1Yx3f+DXRbbUBRHZgfnSYYy1/nD+c/nXQxtof84fzn862nx6nYoZHoH1jfEYgwI+I8/wAfL8aEuOttCzfConxP9TUScRtf5qnzb86QdJeNK5CIQUXUkbFuQ9Kw5HbxDgAUOwl0TSIvxuJN1mZufLuHIUC9qo/2w91bV5r3cOLpLUxZH1tchuUs44SLUgSQRoOehH68qbMQKV8VxM5VrQN5KNsHem2pjXKJ9qmVhS+xitIoi080umG4WdqBvUXOlQsBQEMjt3KlDVC2h0rYejOnT0O0SakuXaCuXqdRFMKVhXRcUv8A2mujfp6i3CL5RgUa4EzqwBIYicpP1QTW+jGKc2Atz400Bmcy/VPjpz5xSbjFjrE7o108oNa4RjzbKnkND5VHPh6uMr37SmHJ03vtHfFMOUbrF2PxeB5GprdzMKPZFde8MKRWmNpyh25Hw5V4qHUKPInqn1lr4J0n6hCl2WUfAQRMcxqRR7dP7PJW/mX86qZM71sD9RTbd4mm5ZX6fp9g+rD8BUD9Oxytj3P4LSCfE1rNS6EPb8ztMdnpweVr/wB5/CuD03u8rQ9m/OkxJrmaOhPSGo2bpnfOyAen5tULdLsT3KPRfzNLjWiaYKvoIKhrdKsV9oeyf9tZS71rKeh6CCpEvHVHI+39a2ONryken9aysrR0Ek+o06/vpTyP69a3/fKePt/Wt1lL0VjdQzhuOW/H2/rXI41b8f5RWVlHoLB1Wk1niqMY1k+AqcXRy2rKyqYcKhrk8+RtNTgmttcgRWVlbJjgt6/Si7el6ysp1EUxjaemFg1lZStCIaDpUVxBWVlSjwe+YJ8/xqJblZWU8WdPtQl5a3WUyzjB3FaSsrKrJzLzDKaDs2hlNarKE6FYXj721Cbx66cqjx/GOtAJEMNiAR+NZWVM+GxltVbyg8Q4FXJ8DxXJbUMCSBv4eNSf34O41lZWPooSZq6rATR47/p+f9Kj/v0nYD3P5Vusqy+FxyR8Q8ktcQuNsEHvUs3ftIPQ1lZRPh0HaDruZnVXf8xR5LSO5xO51jrnMLI2AkzE7VlZXDEgHE7qMTzLJh4CLIkwJJ5mNaysrKoEX0kyx9Z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81400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05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485</Words>
  <Application>Microsoft Office PowerPoint</Application>
  <PresentationFormat>On-screen Show (4:3)</PresentationFormat>
  <Paragraphs>49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Eran/había</vt:lpstr>
      <vt:lpstr>había</vt:lpstr>
      <vt:lpstr>caminaba/escuchaba</vt:lpstr>
      <vt:lpstr>oí/vi</vt:lpstr>
      <vt:lpstr>llevaba</vt:lpstr>
      <vt:lpstr>Era</vt:lpstr>
      <vt:lpstr>dijo</vt:lpstr>
      <vt:lpstr>gritó</vt:lpstr>
      <vt:lpstr>seguí</vt:lpstr>
      <vt:lpstr>Estaba/era/caminaba</vt:lpstr>
      <vt:lpstr>se quitó</vt:lpstr>
      <vt:lpstr>Era</vt:lpstr>
      <vt:lpstr>había</vt:lpstr>
      <vt:lpstr>PowerPoint Presentation</vt:lpstr>
      <vt:lpstr>explicó</vt:lpstr>
      <vt:lpstr>Hiciste/pregunté</vt:lpstr>
      <vt:lpstr>añadió</vt:lpstr>
      <vt:lpstr>dije/invité</vt:lpstr>
      <vt:lpstr>Tuvimos/gané</vt:lpstr>
      <vt:lpstr>estaba/era</vt:lpstr>
      <vt:lpstr>confesó/estaba</vt:lpstr>
      <vt:lpstr>corrí/encontré</vt:lpstr>
      <vt:lpstr>estaba/dio</vt:lpstr>
      <vt:lpstr>nos peleamos/nos hicimos/recomendé</vt:lpstr>
      <vt:lpstr>saltó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Eran</dc:title>
  <dc:creator>Windows User</dc:creator>
  <cp:lastModifiedBy>Windows User</cp:lastModifiedBy>
  <cp:revision>28</cp:revision>
  <dcterms:created xsi:type="dcterms:W3CDTF">2013-05-29T18:48:45Z</dcterms:created>
  <dcterms:modified xsi:type="dcterms:W3CDTF">2014-05-09T14:53:33Z</dcterms:modified>
</cp:coreProperties>
</file>