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73" r:id="rId3"/>
    <p:sldId id="274" r:id="rId4"/>
    <p:sldId id="263" r:id="rId5"/>
    <p:sldId id="265" r:id="rId6"/>
    <p:sldId id="267" r:id="rId7"/>
    <p:sldId id="266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8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F2AA-5368-AD40-BE64-A3C06127A57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2B123-2EFC-E44F-ACD3-B2422F00A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TRADUCE EN EL PRETERITO CON EL VERBO </a:t>
            </a:r>
            <a:r>
              <a:rPr lang="en-US" i="1" dirty="0" smtClean="0"/>
              <a:t>IR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I went to the jewelry store.</a:t>
            </a:r>
          </a:p>
          <a:p>
            <a:pPr marL="514350" indent="-514350">
              <a:buAutoNum type="arabicPeriod"/>
            </a:pPr>
            <a:r>
              <a:rPr lang="en-US" dirty="0" smtClean="0"/>
              <a:t>We went to the movies. </a:t>
            </a:r>
          </a:p>
          <a:p>
            <a:pPr marL="514350" indent="-514350">
              <a:buNone/>
            </a:pPr>
            <a:r>
              <a:rPr lang="en-US" dirty="0" smtClean="0"/>
              <a:t>3. The students went to school.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cantaste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_________________(</a:t>
            </a:r>
            <a:r>
              <a:rPr lang="en-US" dirty="0" err="1" smtClean="0"/>
              <a:t>cantar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http://www.thetanknyc.org/files/images/sing%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2692" y="2473377"/>
            <a:ext cx="2998033" cy="4384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nadó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Pablo_________________(</a:t>
            </a:r>
            <a:r>
              <a:rPr lang="en-US" dirty="0" err="1" smtClean="0"/>
              <a:t>nadar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http://waynejoseph.files.wordpress.com/2009/12/swim-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084" y="2381822"/>
            <a:ext cx="6096000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TRADUCE: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 went to the jewelry store.</a:t>
            </a:r>
          </a:p>
          <a:p>
            <a:pPr marL="0" indent="0">
              <a:buNone/>
            </a:pPr>
            <a:r>
              <a:rPr lang="en-US" b="1" u="sng" dirty="0" err="1" smtClean="0"/>
              <a:t>Fui</a:t>
            </a:r>
            <a:r>
              <a:rPr lang="en-US" b="1" u="sng" dirty="0" smtClean="0"/>
              <a:t> a la </a:t>
            </a:r>
            <a:r>
              <a:rPr lang="en-US" b="1" u="sng" dirty="0" err="1" smtClean="0"/>
              <a:t>joyería</a:t>
            </a:r>
            <a:r>
              <a:rPr lang="en-US" b="1" u="sng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We went to the movies. </a:t>
            </a:r>
          </a:p>
          <a:p>
            <a:pPr marL="0" indent="0">
              <a:buNone/>
            </a:pPr>
            <a:r>
              <a:rPr lang="en-US" b="1" u="sng" dirty="0" err="1" smtClean="0"/>
              <a:t>Fuimos</a:t>
            </a:r>
            <a:r>
              <a:rPr lang="en-US" b="1" u="sng" dirty="0" smtClean="0"/>
              <a:t> al cine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3. The students went to school. </a:t>
            </a:r>
          </a:p>
          <a:p>
            <a:pPr marL="514350" indent="-514350">
              <a:buNone/>
            </a:pPr>
            <a:r>
              <a:rPr lang="en-US" b="1" u="sng" dirty="0" smtClean="0"/>
              <a:t>Los </a:t>
            </a:r>
            <a:r>
              <a:rPr lang="en-US" b="1" u="sng" dirty="0" err="1" smtClean="0"/>
              <a:t>estudiantes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fueron</a:t>
            </a:r>
            <a:r>
              <a:rPr lang="en-US" b="1" u="sng" dirty="0" smtClean="0"/>
              <a:t> a la </a:t>
            </a:r>
            <a:r>
              <a:rPr lang="en-US" b="1" u="sng" dirty="0" err="1" smtClean="0"/>
              <a:t>escuela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562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COMPRAR</a:t>
            </a:r>
          </a:p>
          <a:p>
            <a:pPr marL="0" indent="0">
              <a:buNone/>
            </a:pPr>
            <a:r>
              <a:rPr lang="en-US" dirty="0" smtClean="0"/>
              <a:t>CUT OFF “AR”</a:t>
            </a:r>
          </a:p>
          <a:p>
            <a:pPr marL="0" indent="0">
              <a:buNone/>
            </a:pPr>
            <a:r>
              <a:rPr lang="en-US" dirty="0" err="1" smtClean="0"/>
              <a:t>compr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Compr</a:t>
            </a:r>
            <a:r>
              <a:rPr lang="en-US" b="1" dirty="0" err="1" smtClean="0">
                <a:solidFill>
                  <a:srgbClr val="FF0000"/>
                </a:solidFill>
              </a:rPr>
              <a:t>é</a:t>
            </a:r>
            <a:r>
              <a:rPr lang="en-US" dirty="0" smtClean="0"/>
              <a:t>  I bought</a:t>
            </a:r>
          </a:p>
          <a:p>
            <a:pPr marL="0" indent="0">
              <a:buNone/>
            </a:pPr>
            <a:r>
              <a:rPr lang="en-US" dirty="0" err="1" smtClean="0"/>
              <a:t>Compr</a:t>
            </a:r>
            <a:r>
              <a:rPr lang="en-US" b="1" dirty="0" err="1" smtClean="0">
                <a:solidFill>
                  <a:srgbClr val="FF0000"/>
                </a:solidFill>
              </a:rPr>
              <a:t>aste</a:t>
            </a:r>
            <a:r>
              <a:rPr lang="en-US" dirty="0" smtClean="0"/>
              <a:t>  You bought</a:t>
            </a:r>
          </a:p>
          <a:p>
            <a:pPr marL="0" indent="0">
              <a:buNone/>
            </a:pPr>
            <a:r>
              <a:rPr lang="en-US" dirty="0" err="1" smtClean="0"/>
              <a:t>Compr</a:t>
            </a:r>
            <a:r>
              <a:rPr lang="en-US" b="1" dirty="0" err="1" smtClean="0">
                <a:solidFill>
                  <a:srgbClr val="FF0000"/>
                </a:solidFill>
              </a:rPr>
              <a:t>ó</a:t>
            </a:r>
            <a:r>
              <a:rPr lang="en-US" dirty="0" smtClean="0"/>
              <a:t>     He/she/you formal bought</a:t>
            </a:r>
          </a:p>
          <a:p>
            <a:pPr marL="0" indent="0">
              <a:buNone/>
            </a:pPr>
            <a:r>
              <a:rPr lang="en-US" dirty="0" err="1" smtClean="0"/>
              <a:t>Compr</a:t>
            </a:r>
            <a:r>
              <a:rPr lang="en-US" b="1" dirty="0" err="1" smtClean="0">
                <a:solidFill>
                  <a:srgbClr val="FF0000"/>
                </a:solidFill>
              </a:rPr>
              <a:t>amos</a:t>
            </a:r>
            <a:r>
              <a:rPr lang="en-US" dirty="0" smtClean="0"/>
              <a:t>   We bought</a:t>
            </a:r>
          </a:p>
          <a:p>
            <a:pPr marL="0" indent="0">
              <a:buNone/>
            </a:pPr>
            <a:r>
              <a:rPr lang="en-US" dirty="0" err="1" smtClean="0"/>
              <a:t>Compr</a:t>
            </a:r>
            <a:r>
              <a:rPr lang="en-US" b="1" dirty="0" err="1" smtClean="0">
                <a:solidFill>
                  <a:srgbClr val="FF0000"/>
                </a:solidFill>
              </a:rPr>
              <a:t>aron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They bought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1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ar</a:t>
            </a:r>
            <a:r>
              <a:rPr lang="en-US" dirty="0" smtClean="0"/>
              <a:t> verb endings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Yo</a:t>
            </a:r>
            <a:r>
              <a:rPr lang="en-US" dirty="0" smtClean="0"/>
              <a:t> –é							      </a:t>
            </a:r>
            <a:r>
              <a:rPr lang="en-US" dirty="0" err="1" smtClean="0"/>
              <a:t>Nosotros</a:t>
            </a:r>
            <a:r>
              <a:rPr lang="en-US" dirty="0" smtClean="0"/>
              <a:t> -</a:t>
            </a:r>
            <a:r>
              <a:rPr lang="en-US" dirty="0" err="1" smtClean="0"/>
              <a:t>amos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Tú</a:t>
            </a:r>
            <a:r>
              <a:rPr lang="en-US" dirty="0" smtClean="0"/>
              <a:t> – </a:t>
            </a:r>
            <a:r>
              <a:rPr lang="en-US" dirty="0" err="1" smtClean="0"/>
              <a:t>aste</a:t>
            </a:r>
            <a:r>
              <a:rPr lang="en-US" dirty="0" smtClean="0"/>
              <a:t>						</a:t>
            </a:r>
          </a:p>
          <a:p>
            <a:pPr>
              <a:buNone/>
            </a:pPr>
            <a:r>
              <a:rPr lang="en-US" dirty="0" err="1" smtClean="0"/>
              <a:t>Él/ella/ud</a:t>
            </a:r>
            <a:r>
              <a:rPr lang="en-US" dirty="0" smtClean="0"/>
              <a:t>. – ó				</a:t>
            </a: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uds</a:t>
            </a:r>
            <a:r>
              <a:rPr lang="en-US" dirty="0" smtClean="0"/>
              <a:t>. - </a:t>
            </a:r>
            <a:r>
              <a:rPr lang="en-US" dirty="0" err="1" smtClean="0"/>
              <a:t>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cantaron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Ellas</a:t>
            </a:r>
            <a:r>
              <a:rPr lang="en-US" dirty="0" smtClean="0"/>
              <a:t>________________(</a:t>
            </a:r>
            <a:r>
              <a:rPr lang="en-US" dirty="0" err="1" smtClean="0"/>
              <a:t>cantar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146" name="Picture 2" descr="http://i.ytimg.com/vi/6YfrOngztXs/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562" y="3292475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_______________(</a:t>
            </a:r>
            <a:r>
              <a:rPr lang="en-US" dirty="0" err="1" smtClean="0"/>
              <a:t>comprar</a:t>
            </a:r>
            <a:r>
              <a:rPr lang="en-US" dirty="0" smtClean="0"/>
              <a:t>) un video </a:t>
            </a:r>
            <a:r>
              <a:rPr lang="en-US" dirty="0" err="1" smtClean="0"/>
              <a:t>juego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172" name="Picture 4" descr="AT register paid for ite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3215" y="2509360"/>
            <a:ext cx="6407785" cy="4805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estudiaron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____________________(</a:t>
            </a:r>
            <a:r>
              <a:rPr lang="en-US" dirty="0" err="1" smtClean="0"/>
              <a:t>estudiar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122" name="Picture 2" descr="http://www.brandeis.edu/acserv/bugs/images/birdseye%20group%20involv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6543" y="2516188"/>
            <a:ext cx="4762500" cy="3609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Miraron</a:t>
            </a:r>
            <a:r>
              <a:rPr lang="en-US" dirty="0" smtClean="0"/>
              <a:t> la </a:t>
            </a:r>
            <a:r>
              <a:rPr lang="en-US" dirty="0" err="1" smtClean="0"/>
              <a:t>tele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_______________(</a:t>
            </a:r>
            <a:r>
              <a:rPr lang="en-US" dirty="0" err="1" smtClean="0"/>
              <a:t>mirar</a:t>
            </a:r>
            <a:r>
              <a:rPr lang="en-US" dirty="0" smtClean="0"/>
              <a:t> la </a:t>
            </a:r>
            <a:r>
              <a:rPr lang="en-US" dirty="0" err="1" smtClean="0"/>
              <a:t>tele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098" name="Picture 2" descr="http://babble.com/CS/blogs/strollerderby/2009/04/t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592" y="2863850"/>
            <a:ext cx="4457700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148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Para empezar  </vt:lpstr>
      <vt:lpstr>Para empezar</vt:lpstr>
      <vt:lpstr>PowerPoint Presentation</vt:lpstr>
      <vt:lpstr>El pretérito </vt:lpstr>
      <vt:lpstr>¿Qué hiciste anoche?</vt:lpstr>
      <vt:lpstr>cantaron</vt:lpstr>
      <vt:lpstr>compré</vt:lpstr>
      <vt:lpstr>estudiaron</vt:lpstr>
      <vt:lpstr>Miraron la tele</vt:lpstr>
      <vt:lpstr>cantaste</vt:lpstr>
      <vt:lpstr>nadó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20</dc:title>
  <dc:creator>Dana Benczkowski</dc:creator>
  <cp:lastModifiedBy>Windows User</cp:lastModifiedBy>
  <cp:revision>23</cp:revision>
  <dcterms:created xsi:type="dcterms:W3CDTF">2010-03-09T00:22:48Z</dcterms:created>
  <dcterms:modified xsi:type="dcterms:W3CDTF">2015-03-06T15:32:09Z</dcterms:modified>
</cp:coreProperties>
</file>